
<file path=[Content_Types].xml><?xml version="1.0" encoding="utf-8"?>
<Types xmlns="http://schemas.openxmlformats.org/package/2006/content-types">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2" r:id="rId4"/>
  </p:sldMasterIdLst>
  <p:notesMasterIdLst>
    <p:notesMasterId r:id="rId33"/>
  </p:notesMasterIdLst>
  <p:handoutMasterIdLst>
    <p:handoutMasterId r:id="rId34"/>
  </p:handoutMasterIdLst>
  <p:sldIdLst>
    <p:sldId id="256" r:id="rId5"/>
    <p:sldId id="257" r:id="rId6"/>
    <p:sldId id="269" r:id="rId7"/>
    <p:sldId id="270" r:id="rId8"/>
    <p:sldId id="271" r:id="rId9"/>
    <p:sldId id="272" r:id="rId10"/>
    <p:sldId id="273" r:id="rId11"/>
    <p:sldId id="274" r:id="rId12"/>
    <p:sldId id="279" r:id="rId13"/>
    <p:sldId id="285" r:id="rId14"/>
    <p:sldId id="280" r:id="rId15"/>
    <p:sldId id="281" r:id="rId16"/>
    <p:sldId id="282" r:id="rId17"/>
    <p:sldId id="283" r:id="rId18"/>
    <p:sldId id="284" r:id="rId19"/>
    <p:sldId id="275" r:id="rId20"/>
    <p:sldId id="276" r:id="rId21"/>
    <p:sldId id="277" r:id="rId22"/>
    <p:sldId id="278" r:id="rId23"/>
    <p:sldId id="258" r:id="rId24"/>
    <p:sldId id="259" r:id="rId25"/>
    <p:sldId id="260" r:id="rId26"/>
    <p:sldId id="261" r:id="rId27"/>
    <p:sldId id="262" r:id="rId28"/>
    <p:sldId id="263" r:id="rId29"/>
    <p:sldId id="264" r:id="rId30"/>
    <p:sldId id="265" r:id="rId31"/>
    <p:sldId id="268"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500" userDrawn="1">
          <p15:clr>
            <a:srgbClr val="A4A3A4"/>
          </p15:clr>
        </p15:guide>
        <p15:guide id="8" pos="495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46C21B-C5E0-4217-A4A4-42471A21FFAF}" v="267" dt="2022-02-11T06:18:12.435"/>
  </p1510:revLst>
</p1510:revInfo>
</file>

<file path=ppt/tableStyles.xml><?xml version="1.0" encoding="utf-8"?>
<a:tblStyleLst xmlns:a="http://schemas.openxmlformats.org/drawingml/2006/main" def="{284E427A-3D55-4303-BF80-6455036E1DE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91" autoAdjust="0"/>
  </p:normalViewPr>
  <p:slideViewPr>
    <p:cSldViewPr snapToGrid="0" showGuides="1">
      <p:cViewPr varScale="1">
        <p:scale>
          <a:sx n="67" d="100"/>
          <a:sy n="67" d="100"/>
        </p:scale>
        <p:origin x="644" y="44"/>
      </p:cViewPr>
      <p:guideLst>
        <p:guide pos="3840"/>
        <p:guide orient="horz" pos="2500"/>
        <p:guide pos="4951"/>
      </p:guideLst>
    </p:cSldViewPr>
  </p:slideViewPr>
  <p:notesTextViewPr>
    <p:cViewPr>
      <p:scale>
        <a:sx n="1" d="1"/>
        <a:sy n="1" d="1"/>
      </p:scale>
      <p:origin x="0" y="0"/>
    </p:cViewPr>
  </p:notesTextViewPr>
  <p:notesViewPr>
    <p:cSldViewPr snapToGrid="0">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6/11/relationships/changesInfo" Target="changesInfos/changesInfo1.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an Negi" userId="71cb422d-4c8b-4118-b09a-cd4ed0f30861" providerId="ADAL" clId="{D246C21B-C5E0-4217-A4A4-42471A21FFAF}"/>
    <pc:docChg chg="undo redo custSel addSld delSld modSld sldOrd">
      <pc:chgData name="Aman Negi" userId="71cb422d-4c8b-4118-b09a-cd4ed0f30861" providerId="ADAL" clId="{D246C21B-C5E0-4217-A4A4-42471A21FFAF}" dt="2022-02-11T07:58:11.001" v="1732"/>
      <pc:docMkLst>
        <pc:docMk/>
      </pc:docMkLst>
      <pc:sldChg chg="addSp delSp modSp mod setBg">
        <pc:chgData name="Aman Negi" userId="71cb422d-4c8b-4118-b09a-cd4ed0f30861" providerId="ADAL" clId="{D246C21B-C5E0-4217-A4A4-42471A21FFAF}" dt="2022-02-08T07:42:05.935" v="405" actId="20577"/>
        <pc:sldMkLst>
          <pc:docMk/>
          <pc:sldMk cId="2759417097" sldId="269"/>
        </pc:sldMkLst>
        <pc:spChg chg="mod">
          <ac:chgData name="Aman Negi" userId="71cb422d-4c8b-4118-b09a-cd4ed0f30861" providerId="ADAL" clId="{D246C21B-C5E0-4217-A4A4-42471A21FFAF}" dt="2022-02-08T03:07:31.804" v="47" actId="20577"/>
          <ac:spMkLst>
            <pc:docMk/>
            <pc:sldMk cId="2759417097" sldId="269"/>
            <ac:spMk id="2" creationId="{AFD394A9-DD5F-4F2B-BD90-983C69FC0058}"/>
          </ac:spMkLst>
        </pc:spChg>
        <pc:spChg chg="mod ord">
          <ac:chgData name="Aman Negi" userId="71cb422d-4c8b-4118-b09a-cd4ed0f30861" providerId="ADAL" clId="{D246C21B-C5E0-4217-A4A4-42471A21FFAF}" dt="2022-02-08T07:42:05.935" v="405" actId="20577"/>
          <ac:spMkLst>
            <pc:docMk/>
            <pc:sldMk cId="2759417097" sldId="269"/>
            <ac:spMk id="3" creationId="{42DBFB4E-D8AF-46ED-9ED5-06E07EF38D2B}"/>
          </ac:spMkLst>
        </pc:spChg>
        <pc:spChg chg="del mod">
          <ac:chgData name="Aman Negi" userId="71cb422d-4c8b-4118-b09a-cd4ed0f30861" providerId="ADAL" clId="{D246C21B-C5E0-4217-A4A4-42471A21FFAF}" dt="2022-02-08T03:09:19.932" v="69" actId="478"/>
          <ac:spMkLst>
            <pc:docMk/>
            <pc:sldMk cId="2759417097" sldId="269"/>
            <ac:spMk id="4" creationId="{A41031D5-A664-494E-8CDD-CB708BFC905B}"/>
          </ac:spMkLst>
        </pc:spChg>
        <pc:spChg chg="mod">
          <ac:chgData name="Aman Negi" userId="71cb422d-4c8b-4118-b09a-cd4ed0f30861" providerId="ADAL" clId="{D246C21B-C5E0-4217-A4A4-42471A21FFAF}" dt="2022-02-08T03:07:12.039" v="0" actId="26606"/>
          <ac:spMkLst>
            <pc:docMk/>
            <pc:sldMk cId="2759417097" sldId="269"/>
            <ac:spMk id="5" creationId="{21707103-903D-44C3-818D-ED516DC9D028}"/>
          </ac:spMkLst>
        </pc:spChg>
        <pc:spChg chg="add">
          <ac:chgData name="Aman Negi" userId="71cb422d-4c8b-4118-b09a-cd4ed0f30861" providerId="ADAL" clId="{D246C21B-C5E0-4217-A4A4-42471A21FFAF}" dt="2022-02-08T03:07:12.039" v="0" actId="26606"/>
          <ac:spMkLst>
            <pc:docMk/>
            <pc:sldMk cId="2759417097" sldId="269"/>
            <ac:spMk id="10" creationId="{E80B86A7-A1EC-475B-9166-88902B033A38}"/>
          </ac:spMkLst>
        </pc:spChg>
        <pc:spChg chg="add">
          <ac:chgData name="Aman Negi" userId="71cb422d-4c8b-4118-b09a-cd4ed0f30861" providerId="ADAL" clId="{D246C21B-C5E0-4217-A4A4-42471A21FFAF}" dt="2022-02-08T03:07:12.039" v="0" actId="26606"/>
          <ac:spMkLst>
            <pc:docMk/>
            <pc:sldMk cId="2759417097" sldId="269"/>
            <ac:spMk id="12" creationId="{C2C29CB1-9F74-4879-A6AF-AEA67B6F1F4D}"/>
          </ac:spMkLst>
        </pc:spChg>
        <pc:spChg chg="add">
          <ac:chgData name="Aman Negi" userId="71cb422d-4c8b-4118-b09a-cd4ed0f30861" providerId="ADAL" clId="{D246C21B-C5E0-4217-A4A4-42471A21FFAF}" dt="2022-02-08T03:07:12.039" v="0" actId="26606"/>
          <ac:spMkLst>
            <pc:docMk/>
            <pc:sldMk cId="2759417097" sldId="269"/>
            <ac:spMk id="14" creationId="{7E2C7115-5336-410C-AD71-0F0952A2E5A7}"/>
          </ac:spMkLst>
        </pc:spChg>
      </pc:sldChg>
      <pc:sldChg chg="addSp delSp modSp new mod setBg">
        <pc:chgData name="Aman Negi" userId="71cb422d-4c8b-4118-b09a-cd4ed0f30861" providerId="ADAL" clId="{D246C21B-C5E0-4217-A4A4-42471A21FFAF}" dt="2022-02-08T03:11:38.619" v="117" actId="26606"/>
        <pc:sldMkLst>
          <pc:docMk/>
          <pc:sldMk cId="2876436524" sldId="270"/>
        </pc:sldMkLst>
        <pc:spChg chg="mod">
          <ac:chgData name="Aman Negi" userId="71cb422d-4c8b-4118-b09a-cd4ed0f30861" providerId="ADAL" clId="{D246C21B-C5E0-4217-A4A4-42471A21FFAF}" dt="2022-02-08T03:10:43.642" v="107" actId="20577"/>
          <ac:spMkLst>
            <pc:docMk/>
            <pc:sldMk cId="2876436524" sldId="270"/>
            <ac:spMk id="2" creationId="{90626B3D-F2A9-4FF7-931A-535DA8D67997}"/>
          </ac:spMkLst>
        </pc:spChg>
        <pc:spChg chg="del mod ord">
          <ac:chgData name="Aman Negi" userId="71cb422d-4c8b-4118-b09a-cd4ed0f30861" providerId="ADAL" clId="{D246C21B-C5E0-4217-A4A4-42471A21FFAF}" dt="2022-02-08T03:11:38.619" v="117" actId="26606"/>
          <ac:spMkLst>
            <pc:docMk/>
            <pc:sldMk cId="2876436524" sldId="270"/>
            <ac:spMk id="3" creationId="{8E25DC87-86C4-48A7-BD23-3A5B5A0892BA}"/>
          </ac:spMkLst>
        </pc:spChg>
        <pc:spChg chg="mod">
          <ac:chgData name="Aman Negi" userId="71cb422d-4c8b-4118-b09a-cd4ed0f30861" providerId="ADAL" clId="{D246C21B-C5E0-4217-A4A4-42471A21FFAF}" dt="2022-02-08T03:10:30.920" v="76" actId="26606"/>
          <ac:spMkLst>
            <pc:docMk/>
            <pc:sldMk cId="2876436524" sldId="270"/>
            <ac:spMk id="4" creationId="{09995CC7-DF29-4777-AAFA-1013FD1E39E5}"/>
          </ac:spMkLst>
        </pc:spChg>
        <pc:spChg chg="mod">
          <ac:chgData name="Aman Negi" userId="71cb422d-4c8b-4118-b09a-cd4ed0f30861" providerId="ADAL" clId="{D246C21B-C5E0-4217-A4A4-42471A21FFAF}" dt="2022-02-08T03:10:30.920" v="76" actId="26606"/>
          <ac:spMkLst>
            <pc:docMk/>
            <pc:sldMk cId="2876436524" sldId="270"/>
            <ac:spMk id="5" creationId="{E934F389-A7B7-413B-9548-D96F687A604D}"/>
          </ac:spMkLst>
        </pc:spChg>
        <pc:spChg chg="add">
          <ac:chgData name="Aman Negi" userId="71cb422d-4c8b-4118-b09a-cd4ed0f30861" providerId="ADAL" clId="{D246C21B-C5E0-4217-A4A4-42471A21FFAF}" dt="2022-02-08T03:10:30.920" v="76" actId="26606"/>
          <ac:spMkLst>
            <pc:docMk/>
            <pc:sldMk cId="2876436524" sldId="270"/>
            <ac:spMk id="10" creationId="{8DF4D7F6-81B5-452A-9CE6-76D81F91D41B}"/>
          </ac:spMkLst>
        </pc:spChg>
        <pc:spChg chg="add">
          <ac:chgData name="Aman Negi" userId="71cb422d-4c8b-4118-b09a-cd4ed0f30861" providerId="ADAL" clId="{D246C21B-C5E0-4217-A4A4-42471A21FFAF}" dt="2022-02-08T03:10:30.920" v="76" actId="26606"/>
          <ac:spMkLst>
            <pc:docMk/>
            <pc:sldMk cId="2876436524" sldId="270"/>
            <ac:spMk id="12" creationId="{4600514D-20FB-4559-97DC-D1DC39E6C3DE}"/>
          </ac:spMkLst>
        </pc:spChg>
        <pc:spChg chg="add">
          <ac:chgData name="Aman Negi" userId="71cb422d-4c8b-4118-b09a-cd4ed0f30861" providerId="ADAL" clId="{D246C21B-C5E0-4217-A4A4-42471A21FFAF}" dt="2022-02-08T03:10:30.920" v="76" actId="26606"/>
          <ac:spMkLst>
            <pc:docMk/>
            <pc:sldMk cId="2876436524" sldId="270"/>
            <ac:spMk id="14" creationId="{266F638A-E405-4AC0-B984-72E5813B0DD1}"/>
          </ac:spMkLst>
        </pc:spChg>
        <pc:spChg chg="add">
          <ac:chgData name="Aman Negi" userId="71cb422d-4c8b-4118-b09a-cd4ed0f30861" providerId="ADAL" clId="{D246C21B-C5E0-4217-A4A4-42471A21FFAF}" dt="2022-02-08T03:10:30.920" v="76" actId="26606"/>
          <ac:spMkLst>
            <pc:docMk/>
            <pc:sldMk cId="2876436524" sldId="270"/>
            <ac:spMk id="20" creationId="{27B538D5-95DB-47ED-9CB4-34AE5BF78E6B}"/>
          </ac:spMkLst>
        </pc:spChg>
        <pc:graphicFrameChg chg="add">
          <ac:chgData name="Aman Negi" userId="71cb422d-4c8b-4118-b09a-cd4ed0f30861" providerId="ADAL" clId="{D246C21B-C5E0-4217-A4A4-42471A21FFAF}" dt="2022-02-08T03:11:38.619" v="117" actId="26606"/>
          <ac:graphicFrameMkLst>
            <pc:docMk/>
            <pc:sldMk cId="2876436524" sldId="270"/>
            <ac:graphicFrameMk id="22" creationId="{D1EFB14E-6991-4CDC-925D-E1EED0386A36}"/>
          </ac:graphicFrameMkLst>
        </pc:graphicFrameChg>
        <pc:cxnChg chg="add">
          <ac:chgData name="Aman Negi" userId="71cb422d-4c8b-4118-b09a-cd4ed0f30861" providerId="ADAL" clId="{D246C21B-C5E0-4217-A4A4-42471A21FFAF}" dt="2022-02-08T03:10:30.920" v="76" actId="26606"/>
          <ac:cxnSpMkLst>
            <pc:docMk/>
            <pc:sldMk cId="2876436524" sldId="270"/>
            <ac:cxnSpMk id="16" creationId="{7D1CBE93-B17D-4509-843C-82287C38032A}"/>
          </ac:cxnSpMkLst>
        </pc:cxnChg>
        <pc:cxnChg chg="add">
          <ac:chgData name="Aman Negi" userId="71cb422d-4c8b-4118-b09a-cd4ed0f30861" providerId="ADAL" clId="{D246C21B-C5E0-4217-A4A4-42471A21FFAF}" dt="2022-02-08T03:10:30.920" v="76" actId="26606"/>
          <ac:cxnSpMkLst>
            <pc:docMk/>
            <pc:sldMk cId="2876436524" sldId="270"/>
            <ac:cxnSpMk id="18" creationId="{AE6277B4-6A43-48AB-89B2-3442221619CC}"/>
          </ac:cxnSpMkLst>
        </pc:cxnChg>
      </pc:sldChg>
      <pc:sldChg chg="addSp modSp new mod setBg">
        <pc:chgData name="Aman Negi" userId="71cb422d-4c8b-4118-b09a-cd4ed0f30861" providerId="ADAL" clId="{D246C21B-C5E0-4217-A4A4-42471A21FFAF}" dt="2022-02-08T03:14:34.155" v="162" actId="5793"/>
        <pc:sldMkLst>
          <pc:docMk/>
          <pc:sldMk cId="2778339643" sldId="271"/>
        </pc:sldMkLst>
        <pc:spChg chg="mod">
          <ac:chgData name="Aman Negi" userId="71cb422d-4c8b-4118-b09a-cd4ed0f30861" providerId="ADAL" clId="{D246C21B-C5E0-4217-A4A4-42471A21FFAF}" dt="2022-02-08T03:13:30.659" v="154" actId="26606"/>
          <ac:spMkLst>
            <pc:docMk/>
            <pc:sldMk cId="2778339643" sldId="271"/>
            <ac:spMk id="2" creationId="{4E88044D-B751-4C45-A9E9-A7866F2A95DF}"/>
          </ac:spMkLst>
        </pc:spChg>
        <pc:spChg chg="mod">
          <ac:chgData name="Aman Negi" userId="71cb422d-4c8b-4118-b09a-cd4ed0f30861" providerId="ADAL" clId="{D246C21B-C5E0-4217-A4A4-42471A21FFAF}" dt="2022-02-08T03:14:34.155" v="162" actId="5793"/>
          <ac:spMkLst>
            <pc:docMk/>
            <pc:sldMk cId="2778339643" sldId="271"/>
            <ac:spMk id="3" creationId="{0DA81306-736E-4155-94ED-68FCB0FB43D3}"/>
          </ac:spMkLst>
        </pc:spChg>
        <pc:spChg chg="mod">
          <ac:chgData name="Aman Negi" userId="71cb422d-4c8b-4118-b09a-cd4ed0f30861" providerId="ADAL" clId="{D246C21B-C5E0-4217-A4A4-42471A21FFAF}" dt="2022-02-08T03:13:30.659" v="154" actId="26606"/>
          <ac:spMkLst>
            <pc:docMk/>
            <pc:sldMk cId="2778339643" sldId="271"/>
            <ac:spMk id="4" creationId="{51087DBC-28BB-457F-98E0-633A582F7926}"/>
          </ac:spMkLst>
        </pc:spChg>
        <pc:spChg chg="mod">
          <ac:chgData name="Aman Negi" userId="71cb422d-4c8b-4118-b09a-cd4ed0f30861" providerId="ADAL" clId="{D246C21B-C5E0-4217-A4A4-42471A21FFAF}" dt="2022-02-08T03:13:30.659" v="154" actId="26606"/>
          <ac:spMkLst>
            <pc:docMk/>
            <pc:sldMk cId="2778339643" sldId="271"/>
            <ac:spMk id="5" creationId="{190AEC26-BB0F-470B-97F6-D3471E9D2112}"/>
          </ac:spMkLst>
        </pc:spChg>
        <pc:spChg chg="add">
          <ac:chgData name="Aman Negi" userId="71cb422d-4c8b-4118-b09a-cd4ed0f30861" providerId="ADAL" clId="{D246C21B-C5E0-4217-A4A4-42471A21FFAF}" dt="2022-02-08T03:13:30.659" v="154" actId="26606"/>
          <ac:spMkLst>
            <pc:docMk/>
            <pc:sldMk cId="2778339643" sldId="271"/>
            <ac:spMk id="10" creationId="{603AE127-802C-459A-A612-DB85B67F0DC0}"/>
          </ac:spMkLst>
        </pc:spChg>
        <pc:spChg chg="add">
          <ac:chgData name="Aman Negi" userId="71cb422d-4c8b-4118-b09a-cd4ed0f30861" providerId="ADAL" clId="{D246C21B-C5E0-4217-A4A4-42471A21FFAF}" dt="2022-02-08T03:13:30.659" v="154" actId="26606"/>
          <ac:spMkLst>
            <pc:docMk/>
            <pc:sldMk cId="2778339643" sldId="271"/>
            <ac:spMk id="12" creationId="{9323D83D-50D6-4040-A58B-FCEA340F886A}"/>
          </ac:spMkLst>
        </pc:spChg>
        <pc:spChg chg="add">
          <ac:chgData name="Aman Negi" userId="71cb422d-4c8b-4118-b09a-cd4ed0f30861" providerId="ADAL" clId="{D246C21B-C5E0-4217-A4A4-42471A21FFAF}" dt="2022-02-08T03:13:30.659" v="154" actId="26606"/>
          <ac:spMkLst>
            <pc:docMk/>
            <pc:sldMk cId="2778339643" sldId="271"/>
            <ac:spMk id="16" creationId="{F10FD715-4DCE-4779-B634-EC78315EA213}"/>
          </ac:spMkLst>
        </pc:spChg>
        <pc:cxnChg chg="add">
          <ac:chgData name="Aman Negi" userId="71cb422d-4c8b-4118-b09a-cd4ed0f30861" providerId="ADAL" clId="{D246C21B-C5E0-4217-A4A4-42471A21FFAF}" dt="2022-02-08T03:13:30.659" v="154" actId="26606"/>
          <ac:cxnSpMkLst>
            <pc:docMk/>
            <pc:sldMk cId="2778339643" sldId="271"/>
            <ac:cxnSpMk id="14" creationId="{1A1FE6BB-DFB2-4080-9B5E-076EF5DDE67B}"/>
          </ac:cxnSpMkLst>
        </pc:cxnChg>
      </pc:sldChg>
      <pc:sldChg chg="addSp modSp new mod setBg">
        <pc:chgData name="Aman Negi" userId="71cb422d-4c8b-4118-b09a-cd4ed0f30861" providerId="ADAL" clId="{D246C21B-C5E0-4217-A4A4-42471A21FFAF}" dt="2022-02-08T03:57:20.118" v="349"/>
        <pc:sldMkLst>
          <pc:docMk/>
          <pc:sldMk cId="1720787182" sldId="272"/>
        </pc:sldMkLst>
        <pc:spChg chg="mod">
          <ac:chgData name="Aman Negi" userId="71cb422d-4c8b-4118-b09a-cd4ed0f30861" providerId="ADAL" clId="{D246C21B-C5E0-4217-A4A4-42471A21FFAF}" dt="2022-02-08T03:26:24.815" v="222" actId="20577"/>
          <ac:spMkLst>
            <pc:docMk/>
            <pc:sldMk cId="1720787182" sldId="272"/>
            <ac:spMk id="2" creationId="{8A97A825-DD4A-48D7-88A7-329F25857056}"/>
          </ac:spMkLst>
        </pc:spChg>
        <pc:spChg chg="mod ord">
          <ac:chgData name="Aman Negi" userId="71cb422d-4c8b-4118-b09a-cd4ed0f30861" providerId="ADAL" clId="{D246C21B-C5E0-4217-A4A4-42471A21FFAF}" dt="2022-02-08T03:57:20.118" v="349"/>
          <ac:spMkLst>
            <pc:docMk/>
            <pc:sldMk cId="1720787182" sldId="272"/>
            <ac:spMk id="3" creationId="{A29A587B-2C47-48F0-B98C-A70268806E23}"/>
          </ac:spMkLst>
        </pc:spChg>
        <pc:spChg chg="mod">
          <ac:chgData name="Aman Negi" userId="71cb422d-4c8b-4118-b09a-cd4ed0f30861" providerId="ADAL" clId="{D246C21B-C5E0-4217-A4A4-42471A21FFAF}" dt="2022-02-08T03:24:13.352" v="164" actId="26606"/>
          <ac:spMkLst>
            <pc:docMk/>
            <pc:sldMk cId="1720787182" sldId="272"/>
            <ac:spMk id="4" creationId="{39EC1E54-862F-4E12-B161-F283E29323E5}"/>
          </ac:spMkLst>
        </pc:spChg>
        <pc:spChg chg="mod">
          <ac:chgData name="Aman Negi" userId="71cb422d-4c8b-4118-b09a-cd4ed0f30861" providerId="ADAL" clId="{D246C21B-C5E0-4217-A4A4-42471A21FFAF}" dt="2022-02-08T03:24:13.352" v="164" actId="26606"/>
          <ac:spMkLst>
            <pc:docMk/>
            <pc:sldMk cId="1720787182" sldId="272"/>
            <ac:spMk id="5" creationId="{2F3BA339-1357-4AAE-8183-8749C985FF16}"/>
          </ac:spMkLst>
        </pc:spChg>
        <pc:spChg chg="add">
          <ac:chgData name="Aman Negi" userId="71cb422d-4c8b-4118-b09a-cd4ed0f30861" providerId="ADAL" clId="{D246C21B-C5E0-4217-A4A4-42471A21FFAF}" dt="2022-02-08T03:24:13.352" v="164" actId="26606"/>
          <ac:spMkLst>
            <pc:docMk/>
            <pc:sldMk cId="1720787182" sldId="272"/>
            <ac:spMk id="10" creationId="{E80B86A7-A1EC-475B-9166-88902B033A38}"/>
          </ac:spMkLst>
        </pc:spChg>
        <pc:spChg chg="add">
          <ac:chgData name="Aman Negi" userId="71cb422d-4c8b-4118-b09a-cd4ed0f30861" providerId="ADAL" clId="{D246C21B-C5E0-4217-A4A4-42471A21FFAF}" dt="2022-02-08T03:24:13.352" v="164" actId="26606"/>
          <ac:spMkLst>
            <pc:docMk/>
            <pc:sldMk cId="1720787182" sldId="272"/>
            <ac:spMk id="12" creationId="{C2C29CB1-9F74-4879-A6AF-AEA67B6F1F4D}"/>
          </ac:spMkLst>
        </pc:spChg>
        <pc:spChg chg="add">
          <ac:chgData name="Aman Negi" userId="71cb422d-4c8b-4118-b09a-cd4ed0f30861" providerId="ADAL" clId="{D246C21B-C5E0-4217-A4A4-42471A21FFAF}" dt="2022-02-08T03:24:13.352" v="164" actId="26606"/>
          <ac:spMkLst>
            <pc:docMk/>
            <pc:sldMk cId="1720787182" sldId="272"/>
            <ac:spMk id="14" creationId="{7E2C7115-5336-410C-AD71-0F0952A2E5A7}"/>
          </ac:spMkLst>
        </pc:spChg>
      </pc:sldChg>
      <pc:sldChg chg="modSp add mod">
        <pc:chgData name="Aman Negi" userId="71cb422d-4c8b-4118-b09a-cd4ed0f30861" providerId="ADAL" clId="{D246C21B-C5E0-4217-A4A4-42471A21FFAF}" dt="2022-02-08T03:29:11.877" v="316" actId="20577"/>
        <pc:sldMkLst>
          <pc:docMk/>
          <pc:sldMk cId="3136313419" sldId="273"/>
        </pc:sldMkLst>
        <pc:spChg chg="mod">
          <ac:chgData name="Aman Negi" userId="71cb422d-4c8b-4118-b09a-cd4ed0f30861" providerId="ADAL" clId="{D246C21B-C5E0-4217-A4A4-42471A21FFAF}" dt="2022-02-08T03:29:11.877" v="316" actId="20577"/>
          <ac:spMkLst>
            <pc:docMk/>
            <pc:sldMk cId="3136313419" sldId="273"/>
            <ac:spMk id="2" creationId="{8A97A825-DD4A-48D7-88A7-329F25857056}"/>
          </ac:spMkLst>
        </pc:spChg>
        <pc:spChg chg="mod">
          <ac:chgData name="Aman Negi" userId="71cb422d-4c8b-4118-b09a-cd4ed0f30861" providerId="ADAL" clId="{D246C21B-C5E0-4217-A4A4-42471A21FFAF}" dt="2022-02-08T03:29:02.024" v="303" actId="20577"/>
          <ac:spMkLst>
            <pc:docMk/>
            <pc:sldMk cId="3136313419" sldId="273"/>
            <ac:spMk id="3" creationId="{A29A587B-2C47-48F0-B98C-A70268806E23}"/>
          </ac:spMkLst>
        </pc:spChg>
      </pc:sldChg>
      <pc:sldChg chg="delSp modSp add mod">
        <pc:chgData name="Aman Negi" userId="71cb422d-4c8b-4118-b09a-cd4ed0f30861" providerId="ADAL" clId="{D246C21B-C5E0-4217-A4A4-42471A21FFAF}" dt="2022-02-08T05:27:24.788" v="378"/>
        <pc:sldMkLst>
          <pc:docMk/>
          <pc:sldMk cId="1258188423" sldId="274"/>
        </pc:sldMkLst>
        <pc:spChg chg="mod">
          <ac:chgData name="Aman Negi" userId="71cb422d-4c8b-4118-b09a-cd4ed0f30861" providerId="ADAL" clId="{D246C21B-C5E0-4217-A4A4-42471A21FFAF}" dt="2022-02-08T03:32:22.295" v="342" actId="20577"/>
          <ac:spMkLst>
            <pc:docMk/>
            <pc:sldMk cId="1258188423" sldId="274"/>
            <ac:spMk id="2" creationId="{8A97A825-DD4A-48D7-88A7-329F25857056}"/>
          </ac:spMkLst>
        </pc:spChg>
        <pc:spChg chg="mod">
          <ac:chgData name="Aman Negi" userId="71cb422d-4c8b-4118-b09a-cd4ed0f30861" providerId="ADAL" clId="{D246C21B-C5E0-4217-A4A4-42471A21FFAF}" dt="2022-02-08T05:27:24.788" v="378"/>
          <ac:spMkLst>
            <pc:docMk/>
            <pc:sldMk cId="1258188423" sldId="274"/>
            <ac:spMk id="3" creationId="{A29A587B-2C47-48F0-B98C-A70268806E23}"/>
          </ac:spMkLst>
        </pc:spChg>
        <pc:spChg chg="del mod">
          <ac:chgData name="Aman Negi" userId="71cb422d-4c8b-4118-b09a-cd4ed0f30861" providerId="ADAL" clId="{D246C21B-C5E0-4217-A4A4-42471A21FFAF}" dt="2022-02-08T05:27:10.220" v="371" actId="478"/>
          <ac:spMkLst>
            <pc:docMk/>
            <pc:sldMk cId="1258188423" sldId="274"/>
            <ac:spMk id="4" creationId="{39EC1E54-862F-4E12-B161-F283E29323E5}"/>
          </ac:spMkLst>
        </pc:spChg>
      </pc:sldChg>
      <pc:sldChg chg="modSp add mod">
        <pc:chgData name="Aman Negi" userId="71cb422d-4c8b-4118-b09a-cd4ed0f30861" providerId="ADAL" clId="{D246C21B-C5E0-4217-A4A4-42471A21FFAF}" dt="2022-02-08T08:20:13.709" v="438" actId="20577"/>
        <pc:sldMkLst>
          <pc:docMk/>
          <pc:sldMk cId="1349794763" sldId="275"/>
        </pc:sldMkLst>
        <pc:spChg chg="mod">
          <ac:chgData name="Aman Negi" userId="71cb422d-4c8b-4118-b09a-cd4ed0f30861" providerId="ADAL" clId="{D246C21B-C5E0-4217-A4A4-42471A21FFAF}" dt="2022-02-08T08:19:23.997" v="425" actId="20577"/>
          <ac:spMkLst>
            <pc:docMk/>
            <pc:sldMk cId="1349794763" sldId="275"/>
            <ac:spMk id="2" creationId="{8A97A825-DD4A-48D7-88A7-329F25857056}"/>
          </ac:spMkLst>
        </pc:spChg>
        <pc:spChg chg="mod">
          <ac:chgData name="Aman Negi" userId="71cb422d-4c8b-4118-b09a-cd4ed0f30861" providerId="ADAL" clId="{D246C21B-C5E0-4217-A4A4-42471A21FFAF}" dt="2022-02-08T08:20:13.709" v="438" actId="20577"/>
          <ac:spMkLst>
            <pc:docMk/>
            <pc:sldMk cId="1349794763" sldId="275"/>
            <ac:spMk id="3" creationId="{A29A587B-2C47-48F0-B98C-A70268806E23}"/>
          </ac:spMkLst>
        </pc:spChg>
      </pc:sldChg>
      <pc:sldChg chg="modSp add mod">
        <pc:chgData name="Aman Negi" userId="71cb422d-4c8b-4118-b09a-cd4ed0f30861" providerId="ADAL" clId="{D246C21B-C5E0-4217-A4A4-42471A21FFAF}" dt="2022-02-08T08:25:16.741" v="554" actId="255"/>
        <pc:sldMkLst>
          <pc:docMk/>
          <pc:sldMk cId="3033268893" sldId="276"/>
        </pc:sldMkLst>
        <pc:spChg chg="mod">
          <ac:chgData name="Aman Negi" userId="71cb422d-4c8b-4118-b09a-cd4ed0f30861" providerId="ADAL" clId="{D246C21B-C5E0-4217-A4A4-42471A21FFAF}" dt="2022-02-08T08:20:52.328" v="467" actId="20577"/>
          <ac:spMkLst>
            <pc:docMk/>
            <pc:sldMk cId="3033268893" sldId="276"/>
            <ac:spMk id="2" creationId="{8A97A825-DD4A-48D7-88A7-329F25857056}"/>
          </ac:spMkLst>
        </pc:spChg>
        <pc:spChg chg="mod">
          <ac:chgData name="Aman Negi" userId="71cb422d-4c8b-4118-b09a-cd4ed0f30861" providerId="ADAL" clId="{D246C21B-C5E0-4217-A4A4-42471A21FFAF}" dt="2022-02-08T08:25:16.741" v="554" actId="255"/>
          <ac:spMkLst>
            <pc:docMk/>
            <pc:sldMk cId="3033268893" sldId="276"/>
            <ac:spMk id="3" creationId="{A29A587B-2C47-48F0-B98C-A70268806E23}"/>
          </ac:spMkLst>
        </pc:spChg>
      </pc:sldChg>
      <pc:sldChg chg="modSp add mod">
        <pc:chgData name="Aman Negi" userId="71cb422d-4c8b-4118-b09a-cd4ed0f30861" providerId="ADAL" clId="{D246C21B-C5E0-4217-A4A4-42471A21FFAF}" dt="2022-02-08T08:28:08.573" v="661"/>
        <pc:sldMkLst>
          <pc:docMk/>
          <pc:sldMk cId="3348378191" sldId="277"/>
        </pc:sldMkLst>
        <pc:spChg chg="mod">
          <ac:chgData name="Aman Negi" userId="71cb422d-4c8b-4118-b09a-cd4ed0f30861" providerId="ADAL" clId="{D246C21B-C5E0-4217-A4A4-42471A21FFAF}" dt="2022-02-08T08:25:44.146" v="575" actId="20577"/>
          <ac:spMkLst>
            <pc:docMk/>
            <pc:sldMk cId="3348378191" sldId="277"/>
            <ac:spMk id="2" creationId="{8A97A825-DD4A-48D7-88A7-329F25857056}"/>
          </ac:spMkLst>
        </pc:spChg>
        <pc:spChg chg="mod">
          <ac:chgData name="Aman Negi" userId="71cb422d-4c8b-4118-b09a-cd4ed0f30861" providerId="ADAL" clId="{D246C21B-C5E0-4217-A4A4-42471A21FFAF}" dt="2022-02-08T08:28:08.573" v="661"/>
          <ac:spMkLst>
            <pc:docMk/>
            <pc:sldMk cId="3348378191" sldId="277"/>
            <ac:spMk id="3" creationId="{A29A587B-2C47-48F0-B98C-A70268806E23}"/>
          </ac:spMkLst>
        </pc:spChg>
      </pc:sldChg>
      <pc:sldChg chg="modSp add mod">
        <pc:chgData name="Aman Negi" userId="71cb422d-4c8b-4118-b09a-cd4ed0f30861" providerId="ADAL" clId="{D246C21B-C5E0-4217-A4A4-42471A21FFAF}" dt="2022-02-08T08:47:32.282" v="925" actId="20577"/>
        <pc:sldMkLst>
          <pc:docMk/>
          <pc:sldMk cId="2687932521" sldId="278"/>
        </pc:sldMkLst>
        <pc:spChg chg="mod">
          <ac:chgData name="Aman Negi" userId="71cb422d-4c8b-4118-b09a-cd4ed0f30861" providerId="ADAL" clId="{D246C21B-C5E0-4217-A4A4-42471A21FFAF}" dt="2022-02-08T08:29:30.114" v="670" actId="20577"/>
          <ac:spMkLst>
            <pc:docMk/>
            <pc:sldMk cId="2687932521" sldId="278"/>
            <ac:spMk id="2" creationId="{8A97A825-DD4A-48D7-88A7-329F25857056}"/>
          </ac:spMkLst>
        </pc:spChg>
        <pc:spChg chg="mod">
          <ac:chgData name="Aman Negi" userId="71cb422d-4c8b-4118-b09a-cd4ed0f30861" providerId="ADAL" clId="{D246C21B-C5E0-4217-A4A4-42471A21FFAF}" dt="2022-02-08T08:47:32.282" v="925" actId="20577"/>
          <ac:spMkLst>
            <pc:docMk/>
            <pc:sldMk cId="2687932521" sldId="278"/>
            <ac:spMk id="3" creationId="{A29A587B-2C47-48F0-B98C-A70268806E23}"/>
          </ac:spMkLst>
        </pc:spChg>
      </pc:sldChg>
      <pc:sldChg chg="addSp modSp new mod setBg">
        <pc:chgData name="Aman Negi" userId="71cb422d-4c8b-4118-b09a-cd4ed0f30861" providerId="ADAL" clId="{D246C21B-C5E0-4217-A4A4-42471A21FFAF}" dt="2022-02-11T05:24:43.158" v="1026" actId="20577"/>
        <pc:sldMkLst>
          <pc:docMk/>
          <pc:sldMk cId="2190957112" sldId="279"/>
        </pc:sldMkLst>
        <pc:spChg chg="mod">
          <ac:chgData name="Aman Negi" userId="71cb422d-4c8b-4118-b09a-cd4ed0f30861" providerId="ADAL" clId="{D246C21B-C5E0-4217-A4A4-42471A21FFAF}" dt="2022-02-11T05:14:25.302" v="940" actId="20577"/>
          <ac:spMkLst>
            <pc:docMk/>
            <pc:sldMk cId="2190957112" sldId="279"/>
            <ac:spMk id="2" creationId="{DA72C199-4845-451D-8EB5-F66A04B2C8F4}"/>
          </ac:spMkLst>
        </pc:spChg>
        <pc:spChg chg="mod ord">
          <ac:chgData name="Aman Negi" userId="71cb422d-4c8b-4118-b09a-cd4ed0f30861" providerId="ADAL" clId="{D246C21B-C5E0-4217-A4A4-42471A21FFAF}" dt="2022-02-11T05:24:43.158" v="1026" actId="20577"/>
          <ac:spMkLst>
            <pc:docMk/>
            <pc:sldMk cId="2190957112" sldId="279"/>
            <ac:spMk id="3" creationId="{819272F7-90A7-4248-9DF0-5C582440BAC1}"/>
          </ac:spMkLst>
        </pc:spChg>
        <pc:spChg chg="mod">
          <ac:chgData name="Aman Negi" userId="71cb422d-4c8b-4118-b09a-cd4ed0f30861" providerId="ADAL" clId="{D246C21B-C5E0-4217-A4A4-42471A21FFAF}" dt="2022-02-11T05:14:18.618" v="927" actId="26606"/>
          <ac:spMkLst>
            <pc:docMk/>
            <pc:sldMk cId="2190957112" sldId="279"/>
            <ac:spMk id="4" creationId="{5FB88410-49C7-4FFC-A6B7-2D7701C693C2}"/>
          </ac:spMkLst>
        </pc:spChg>
        <pc:spChg chg="mod">
          <ac:chgData name="Aman Negi" userId="71cb422d-4c8b-4118-b09a-cd4ed0f30861" providerId="ADAL" clId="{D246C21B-C5E0-4217-A4A4-42471A21FFAF}" dt="2022-02-11T05:14:18.618" v="927" actId="26606"/>
          <ac:spMkLst>
            <pc:docMk/>
            <pc:sldMk cId="2190957112" sldId="279"/>
            <ac:spMk id="5" creationId="{846B8173-FBEF-4180-B163-0D11EBC674E6}"/>
          </ac:spMkLst>
        </pc:spChg>
        <pc:spChg chg="add">
          <ac:chgData name="Aman Negi" userId="71cb422d-4c8b-4118-b09a-cd4ed0f30861" providerId="ADAL" clId="{D246C21B-C5E0-4217-A4A4-42471A21FFAF}" dt="2022-02-11T05:14:18.618" v="927" actId="26606"/>
          <ac:spMkLst>
            <pc:docMk/>
            <pc:sldMk cId="2190957112" sldId="279"/>
            <ac:spMk id="10" creationId="{E80B86A7-A1EC-475B-9166-88902B033A38}"/>
          </ac:spMkLst>
        </pc:spChg>
        <pc:spChg chg="add">
          <ac:chgData name="Aman Negi" userId="71cb422d-4c8b-4118-b09a-cd4ed0f30861" providerId="ADAL" clId="{D246C21B-C5E0-4217-A4A4-42471A21FFAF}" dt="2022-02-11T05:14:18.618" v="927" actId="26606"/>
          <ac:spMkLst>
            <pc:docMk/>
            <pc:sldMk cId="2190957112" sldId="279"/>
            <ac:spMk id="12" creationId="{C2C29CB1-9F74-4879-A6AF-AEA67B6F1F4D}"/>
          </ac:spMkLst>
        </pc:spChg>
        <pc:spChg chg="add">
          <ac:chgData name="Aman Negi" userId="71cb422d-4c8b-4118-b09a-cd4ed0f30861" providerId="ADAL" clId="{D246C21B-C5E0-4217-A4A4-42471A21FFAF}" dt="2022-02-11T05:14:18.618" v="927" actId="26606"/>
          <ac:spMkLst>
            <pc:docMk/>
            <pc:sldMk cId="2190957112" sldId="279"/>
            <ac:spMk id="14" creationId="{7E2C7115-5336-410C-AD71-0F0952A2E5A7}"/>
          </ac:spMkLst>
        </pc:spChg>
      </pc:sldChg>
      <pc:sldChg chg="modSp add mod">
        <pc:chgData name="Aman Negi" userId="71cb422d-4c8b-4118-b09a-cd4ed0f30861" providerId="ADAL" clId="{D246C21B-C5E0-4217-A4A4-42471A21FFAF}" dt="2022-02-11T06:22:42.320" v="1657"/>
        <pc:sldMkLst>
          <pc:docMk/>
          <pc:sldMk cId="1124347865" sldId="280"/>
        </pc:sldMkLst>
        <pc:spChg chg="mod">
          <ac:chgData name="Aman Negi" userId="71cb422d-4c8b-4118-b09a-cd4ed0f30861" providerId="ADAL" clId="{D246C21B-C5E0-4217-A4A4-42471A21FFAF}" dt="2022-02-11T05:22:00.025" v="1016" actId="20577"/>
          <ac:spMkLst>
            <pc:docMk/>
            <pc:sldMk cId="1124347865" sldId="280"/>
            <ac:spMk id="2" creationId="{DA72C199-4845-451D-8EB5-F66A04B2C8F4}"/>
          </ac:spMkLst>
        </pc:spChg>
        <pc:spChg chg="mod">
          <ac:chgData name="Aman Negi" userId="71cb422d-4c8b-4118-b09a-cd4ed0f30861" providerId="ADAL" clId="{D246C21B-C5E0-4217-A4A4-42471A21FFAF}" dt="2022-02-11T06:22:42.320" v="1657"/>
          <ac:spMkLst>
            <pc:docMk/>
            <pc:sldMk cId="1124347865" sldId="280"/>
            <ac:spMk id="3" creationId="{819272F7-90A7-4248-9DF0-5C582440BAC1}"/>
          </ac:spMkLst>
        </pc:spChg>
      </pc:sldChg>
      <pc:sldChg chg="addSp delSp modSp add del mod modClrScheme delDesignElem chgLayout">
        <pc:chgData name="Aman Negi" userId="71cb422d-4c8b-4118-b09a-cd4ed0f30861" providerId="ADAL" clId="{D246C21B-C5E0-4217-A4A4-42471A21FFAF}" dt="2022-02-11T05:44:56.198" v="1053" actId="2696"/>
        <pc:sldMkLst>
          <pc:docMk/>
          <pc:sldMk cId="1525412188" sldId="281"/>
        </pc:sldMkLst>
        <pc:spChg chg="mod ord">
          <ac:chgData name="Aman Negi" userId="71cb422d-4c8b-4118-b09a-cd4ed0f30861" providerId="ADAL" clId="{D246C21B-C5E0-4217-A4A4-42471A21FFAF}" dt="2022-02-11T05:44:40.493" v="1052" actId="20577"/>
          <ac:spMkLst>
            <pc:docMk/>
            <pc:sldMk cId="1525412188" sldId="281"/>
            <ac:spMk id="2" creationId="{DA72C199-4845-451D-8EB5-F66A04B2C8F4}"/>
          </ac:spMkLst>
        </pc:spChg>
        <pc:spChg chg="mod ord">
          <ac:chgData name="Aman Negi" userId="71cb422d-4c8b-4118-b09a-cd4ed0f30861" providerId="ADAL" clId="{D246C21B-C5E0-4217-A4A4-42471A21FFAF}" dt="2022-02-11T05:44:22.824" v="1046" actId="20577"/>
          <ac:spMkLst>
            <pc:docMk/>
            <pc:sldMk cId="1525412188" sldId="281"/>
            <ac:spMk id="3" creationId="{819272F7-90A7-4248-9DF0-5C582440BAC1}"/>
          </ac:spMkLst>
        </pc:spChg>
        <pc:spChg chg="mod ord">
          <ac:chgData name="Aman Negi" userId="71cb422d-4c8b-4118-b09a-cd4ed0f30861" providerId="ADAL" clId="{D246C21B-C5E0-4217-A4A4-42471A21FFAF}" dt="2022-02-11T05:44:06.342" v="1045" actId="700"/>
          <ac:spMkLst>
            <pc:docMk/>
            <pc:sldMk cId="1525412188" sldId="281"/>
            <ac:spMk id="4" creationId="{5FB88410-49C7-4FFC-A6B7-2D7701C693C2}"/>
          </ac:spMkLst>
        </pc:spChg>
        <pc:spChg chg="mod ord">
          <ac:chgData name="Aman Negi" userId="71cb422d-4c8b-4118-b09a-cd4ed0f30861" providerId="ADAL" clId="{D246C21B-C5E0-4217-A4A4-42471A21FFAF}" dt="2022-02-11T05:44:06.342" v="1045" actId="700"/>
          <ac:spMkLst>
            <pc:docMk/>
            <pc:sldMk cId="1525412188" sldId="281"/>
            <ac:spMk id="5" creationId="{846B8173-FBEF-4180-B163-0D11EBC674E6}"/>
          </ac:spMkLst>
        </pc:spChg>
        <pc:spChg chg="add mod ord">
          <ac:chgData name="Aman Negi" userId="71cb422d-4c8b-4118-b09a-cd4ed0f30861" providerId="ADAL" clId="{D246C21B-C5E0-4217-A4A4-42471A21FFAF}" dt="2022-02-11T05:44:06.342" v="1045" actId="700"/>
          <ac:spMkLst>
            <pc:docMk/>
            <pc:sldMk cId="1525412188" sldId="281"/>
            <ac:spMk id="6" creationId="{AECE3D71-56B1-4234-B667-D44781DD7696}"/>
          </ac:spMkLst>
        </pc:spChg>
        <pc:spChg chg="del">
          <ac:chgData name="Aman Negi" userId="71cb422d-4c8b-4118-b09a-cd4ed0f30861" providerId="ADAL" clId="{D246C21B-C5E0-4217-A4A4-42471A21FFAF}" dt="2022-02-11T05:44:06.342" v="1045" actId="700"/>
          <ac:spMkLst>
            <pc:docMk/>
            <pc:sldMk cId="1525412188" sldId="281"/>
            <ac:spMk id="10" creationId="{E80B86A7-A1EC-475B-9166-88902B033A38}"/>
          </ac:spMkLst>
        </pc:spChg>
        <pc:spChg chg="del">
          <ac:chgData name="Aman Negi" userId="71cb422d-4c8b-4118-b09a-cd4ed0f30861" providerId="ADAL" clId="{D246C21B-C5E0-4217-A4A4-42471A21FFAF}" dt="2022-02-11T05:44:06.342" v="1045" actId="700"/>
          <ac:spMkLst>
            <pc:docMk/>
            <pc:sldMk cId="1525412188" sldId="281"/>
            <ac:spMk id="12" creationId="{C2C29CB1-9F74-4879-A6AF-AEA67B6F1F4D}"/>
          </ac:spMkLst>
        </pc:spChg>
        <pc:spChg chg="del">
          <ac:chgData name="Aman Negi" userId="71cb422d-4c8b-4118-b09a-cd4ed0f30861" providerId="ADAL" clId="{D246C21B-C5E0-4217-A4A4-42471A21FFAF}" dt="2022-02-11T05:44:06.342" v="1045" actId="700"/>
          <ac:spMkLst>
            <pc:docMk/>
            <pc:sldMk cId="1525412188" sldId="281"/>
            <ac:spMk id="14" creationId="{7E2C7115-5336-410C-AD71-0F0952A2E5A7}"/>
          </ac:spMkLst>
        </pc:spChg>
      </pc:sldChg>
      <pc:sldChg chg="addSp delSp modSp add mod modClrScheme delDesignElem chgLayout">
        <pc:chgData name="Aman Negi" userId="71cb422d-4c8b-4118-b09a-cd4ed0f30861" providerId="ADAL" clId="{D246C21B-C5E0-4217-A4A4-42471A21FFAF}" dt="2022-02-11T05:57:50.194" v="1493" actId="20577"/>
        <pc:sldMkLst>
          <pc:docMk/>
          <pc:sldMk cId="4274965365" sldId="281"/>
        </pc:sldMkLst>
        <pc:spChg chg="mod ord">
          <ac:chgData name="Aman Negi" userId="71cb422d-4c8b-4118-b09a-cd4ed0f30861" providerId="ADAL" clId="{D246C21B-C5E0-4217-A4A4-42471A21FFAF}" dt="2022-02-11T05:46:11.895" v="1059" actId="27636"/>
          <ac:spMkLst>
            <pc:docMk/>
            <pc:sldMk cId="4274965365" sldId="281"/>
            <ac:spMk id="2" creationId="{DA72C199-4845-451D-8EB5-F66A04B2C8F4}"/>
          </ac:spMkLst>
        </pc:spChg>
        <pc:spChg chg="del mod ord">
          <ac:chgData name="Aman Negi" userId="71cb422d-4c8b-4118-b09a-cd4ed0f30861" providerId="ADAL" clId="{D246C21B-C5E0-4217-A4A4-42471A21FFAF}" dt="2022-02-11T05:46:02.392" v="1057" actId="700"/>
          <ac:spMkLst>
            <pc:docMk/>
            <pc:sldMk cId="4274965365" sldId="281"/>
            <ac:spMk id="3" creationId="{819272F7-90A7-4248-9DF0-5C582440BAC1}"/>
          </ac:spMkLst>
        </pc:spChg>
        <pc:spChg chg="mod ord">
          <ac:chgData name="Aman Negi" userId="71cb422d-4c8b-4118-b09a-cd4ed0f30861" providerId="ADAL" clId="{D246C21B-C5E0-4217-A4A4-42471A21FFAF}" dt="2022-02-11T05:46:02.392" v="1057" actId="700"/>
          <ac:spMkLst>
            <pc:docMk/>
            <pc:sldMk cId="4274965365" sldId="281"/>
            <ac:spMk id="4" creationId="{5FB88410-49C7-4FFC-A6B7-2D7701C693C2}"/>
          </ac:spMkLst>
        </pc:spChg>
        <pc:spChg chg="mod ord">
          <ac:chgData name="Aman Negi" userId="71cb422d-4c8b-4118-b09a-cd4ed0f30861" providerId="ADAL" clId="{D246C21B-C5E0-4217-A4A4-42471A21FFAF}" dt="2022-02-11T05:46:02.392" v="1057" actId="700"/>
          <ac:spMkLst>
            <pc:docMk/>
            <pc:sldMk cId="4274965365" sldId="281"/>
            <ac:spMk id="5" creationId="{846B8173-FBEF-4180-B163-0D11EBC674E6}"/>
          </ac:spMkLst>
        </pc:spChg>
        <pc:spChg chg="add del mod ord">
          <ac:chgData name="Aman Negi" userId="71cb422d-4c8b-4118-b09a-cd4ed0f30861" providerId="ADAL" clId="{D246C21B-C5E0-4217-A4A4-42471A21FFAF}" dt="2022-02-11T05:47:02.503" v="1067"/>
          <ac:spMkLst>
            <pc:docMk/>
            <pc:sldMk cId="4274965365" sldId="281"/>
            <ac:spMk id="6" creationId="{D282E54F-3D8E-4DE7-AC54-3B00557CFAC8}"/>
          </ac:spMkLst>
        </pc:spChg>
        <pc:spChg chg="add del mod ord">
          <ac:chgData name="Aman Negi" userId="71cb422d-4c8b-4118-b09a-cd4ed0f30861" providerId="ADAL" clId="{D246C21B-C5E0-4217-A4A4-42471A21FFAF}" dt="2022-02-11T05:49:31.905" v="1151"/>
          <ac:spMkLst>
            <pc:docMk/>
            <pc:sldMk cId="4274965365" sldId="281"/>
            <ac:spMk id="7" creationId="{9E6EFE56-EBAB-4112-BEDF-FCB6E895B13D}"/>
          </ac:spMkLst>
        </pc:spChg>
        <pc:spChg chg="add mod">
          <ac:chgData name="Aman Negi" userId="71cb422d-4c8b-4118-b09a-cd4ed0f30861" providerId="ADAL" clId="{D246C21B-C5E0-4217-A4A4-42471A21FFAF}" dt="2022-02-11T05:51:21.897" v="1230" actId="1076"/>
          <ac:spMkLst>
            <pc:docMk/>
            <pc:sldMk cId="4274965365" sldId="281"/>
            <ac:spMk id="8" creationId="{216CE2E5-8FEF-4198-97B2-1926DFD98593}"/>
          </ac:spMkLst>
        </pc:spChg>
        <pc:spChg chg="add mod">
          <ac:chgData name="Aman Negi" userId="71cb422d-4c8b-4118-b09a-cd4ed0f30861" providerId="ADAL" clId="{D246C21B-C5E0-4217-A4A4-42471A21FFAF}" dt="2022-02-11T05:55:31.624" v="1257" actId="1036"/>
          <ac:spMkLst>
            <pc:docMk/>
            <pc:sldMk cId="4274965365" sldId="281"/>
            <ac:spMk id="9" creationId="{CFB24F41-B025-45F4-BB7B-2915559FF5A4}"/>
          </ac:spMkLst>
        </pc:spChg>
        <pc:spChg chg="del">
          <ac:chgData name="Aman Negi" userId="71cb422d-4c8b-4118-b09a-cd4ed0f30861" providerId="ADAL" clId="{D246C21B-C5E0-4217-A4A4-42471A21FFAF}" dt="2022-02-11T05:46:02.392" v="1057" actId="700"/>
          <ac:spMkLst>
            <pc:docMk/>
            <pc:sldMk cId="4274965365" sldId="281"/>
            <ac:spMk id="10" creationId="{E80B86A7-A1EC-475B-9166-88902B033A38}"/>
          </ac:spMkLst>
        </pc:spChg>
        <pc:spChg chg="del">
          <ac:chgData name="Aman Negi" userId="71cb422d-4c8b-4118-b09a-cd4ed0f30861" providerId="ADAL" clId="{D246C21B-C5E0-4217-A4A4-42471A21FFAF}" dt="2022-02-11T05:46:02.392" v="1057" actId="700"/>
          <ac:spMkLst>
            <pc:docMk/>
            <pc:sldMk cId="4274965365" sldId="281"/>
            <ac:spMk id="12" creationId="{C2C29CB1-9F74-4879-A6AF-AEA67B6F1F4D}"/>
          </ac:spMkLst>
        </pc:spChg>
        <pc:spChg chg="del">
          <ac:chgData name="Aman Negi" userId="71cb422d-4c8b-4118-b09a-cd4ed0f30861" providerId="ADAL" clId="{D246C21B-C5E0-4217-A4A4-42471A21FFAF}" dt="2022-02-11T05:46:02.392" v="1057" actId="700"/>
          <ac:spMkLst>
            <pc:docMk/>
            <pc:sldMk cId="4274965365" sldId="281"/>
            <ac:spMk id="14" creationId="{7E2C7115-5336-410C-AD71-0F0952A2E5A7}"/>
          </ac:spMkLst>
        </pc:spChg>
        <pc:spChg chg="add mod">
          <ac:chgData name="Aman Negi" userId="71cb422d-4c8b-4118-b09a-cd4ed0f30861" providerId="ADAL" clId="{D246C21B-C5E0-4217-A4A4-42471A21FFAF}" dt="2022-02-11T05:57:50.194" v="1493" actId="20577"/>
          <ac:spMkLst>
            <pc:docMk/>
            <pc:sldMk cId="4274965365" sldId="281"/>
            <ac:spMk id="15" creationId="{7F2F8C50-91D2-471A-A50C-8B373430086E}"/>
          </ac:spMkLst>
        </pc:spChg>
        <pc:spChg chg="add mod">
          <ac:chgData name="Aman Negi" userId="71cb422d-4c8b-4118-b09a-cd4ed0f30861" providerId="ADAL" clId="{D246C21B-C5E0-4217-A4A4-42471A21FFAF}" dt="2022-02-11T05:56:15.447" v="1376" actId="20577"/>
          <ac:spMkLst>
            <pc:docMk/>
            <pc:sldMk cId="4274965365" sldId="281"/>
            <ac:spMk id="16" creationId="{DF5EB33B-B3A9-4E25-9163-858F69968ACD}"/>
          </ac:spMkLst>
        </pc:spChg>
      </pc:sldChg>
      <pc:sldChg chg="modSp add mod ord">
        <pc:chgData name="Aman Negi" userId="71cb422d-4c8b-4118-b09a-cd4ed0f30861" providerId="ADAL" clId="{D246C21B-C5E0-4217-A4A4-42471A21FFAF}" dt="2022-02-11T06:06:38.036" v="1520"/>
        <pc:sldMkLst>
          <pc:docMk/>
          <pc:sldMk cId="2899201759" sldId="282"/>
        </pc:sldMkLst>
        <pc:spChg chg="mod">
          <ac:chgData name="Aman Negi" userId="71cb422d-4c8b-4118-b09a-cd4ed0f30861" providerId="ADAL" clId="{D246C21B-C5E0-4217-A4A4-42471A21FFAF}" dt="2022-02-11T06:01:18.770" v="1506" actId="20577"/>
          <ac:spMkLst>
            <pc:docMk/>
            <pc:sldMk cId="2899201759" sldId="282"/>
            <ac:spMk id="2" creationId="{DA72C199-4845-451D-8EB5-F66A04B2C8F4}"/>
          </ac:spMkLst>
        </pc:spChg>
        <pc:spChg chg="mod">
          <ac:chgData name="Aman Negi" userId="71cb422d-4c8b-4118-b09a-cd4ed0f30861" providerId="ADAL" clId="{D246C21B-C5E0-4217-A4A4-42471A21FFAF}" dt="2022-02-11T06:06:38.036" v="1520"/>
          <ac:spMkLst>
            <pc:docMk/>
            <pc:sldMk cId="2899201759" sldId="282"/>
            <ac:spMk id="3" creationId="{819272F7-90A7-4248-9DF0-5C582440BAC1}"/>
          </ac:spMkLst>
        </pc:spChg>
      </pc:sldChg>
      <pc:sldChg chg="addSp delSp modSp add mod ord">
        <pc:chgData name="Aman Negi" userId="71cb422d-4c8b-4118-b09a-cd4ed0f30861" providerId="ADAL" clId="{D246C21B-C5E0-4217-A4A4-42471A21FFAF}" dt="2022-02-11T06:18:12.434" v="1655" actId="1036"/>
        <pc:sldMkLst>
          <pc:docMk/>
          <pc:sldMk cId="3527146938" sldId="283"/>
        </pc:sldMkLst>
        <pc:spChg chg="mod">
          <ac:chgData name="Aman Negi" userId="71cb422d-4c8b-4118-b09a-cd4ed0f30861" providerId="ADAL" clId="{D246C21B-C5E0-4217-A4A4-42471A21FFAF}" dt="2022-02-11T06:15:03.238" v="1535" actId="20577"/>
          <ac:spMkLst>
            <pc:docMk/>
            <pc:sldMk cId="3527146938" sldId="283"/>
            <ac:spMk id="2" creationId="{DA72C199-4845-451D-8EB5-F66A04B2C8F4}"/>
          </ac:spMkLst>
        </pc:spChg>
        <pc:spChg chg="add del">
          <ac:chgData name="Aman Negi" userId="71cb422d-4c8b-4118-b09a-cd4ed0f30861" providerId="ADAL" clId="{D246C21B-C5E0-4217-A4A4-42471A21FFAF}" dt="2022-02-11T06:15:45.539" v="1537"/>
          <ac:spMkLst>
            <pc:docMk/>
            <pc:sldMk cId="3527146938" sldId="283"/>
            <ac:spMk id="3" creationId="{F2A8FD99-0CE9-4162-AF26-530352DCA1D3}"/>
          </ac:spMkLst>
        </pc:spChg>
        <pc:spChg chg="add mod">
          <ac:chgData name="Aman Negi" userId="71cb422d-4c8b-4118-b09a-cd4ed0f30861" providerId="ADAL" clId="{D246C21B-C5E0-4217-A4A4-42471A21FFAF}" dt="2022-02-11T06:18:12.434" v="1655" actId="1036"/>
          <ac:spMkLst>
            <pc:docMk/>
            <pc:sldMk cId="3527146938" sldId="283"/>
            <ac:spMk id="6" creationId="{6FB67B5F-44CA-439A-9393-127C0B510265}"/>
          </ac:spMkLst>
        </pc:spChg>
        <pc:spChg chg="add del mod">
          <ac:chgData name="Aman Negi" userId="71cb422d-4c8b-4118-b09a-cd4ed0f30861" providerId="ADAL" clId="{D246C21B-C5E0-4217-A4A4-42471A21FFAF}" dt="2022-02-11T06:17:19.635" v="1590"/>
          <ac:spMkLst>
            <pc:docMk/>
            <pc:sldMk cId="3527146938" sldId="283"/>
            <ac:spMk id="7" creationId="{36F50BAB-2358-465C-BBC7-23E11317094C}"/>
          </ac:spMkLst>
        </pc:spChg>
        <pc:spChg chg="del mod">
          <ac:chgData name="Aman Negi" userId="71cb422d-4c8b-4118-b09a-cd4ed0f30861" providerId="ADAL" clId="{D246C21B-C5E0-4217-A4A4-42471A21FFAF}" dt="2022-02-11T06:15:49.380" v="1539"/>
          <ac:spMkLst>
            <pc:docMk/>
            <pc:sldMk cId="3527146938" sldId="283"/>
            <ac:spMk id="8" creationId="{216CE2E5-8FEF-4198-97B2-1926DFD98593}"/>
          </ac:spMkLst>
        </pc:spChg>
        <pc:spChg chg="del mod">
          <ac:chgData name="Aman Negi" userId="71cb422d-4c8b-4118-b09a-cd4ed0f30861" providerId="ADAL" clId="{D246C21B-C5E0-4217-A4A4-42471A21FFAF}" dt="2022-02-11T06:17:11.729" v="1589" actId="478"/>
          <ac:spMkLst>
            <pc:docMk/>
            <pc:sldMk cId="3527146938" sldId="283"/>
            <ac:spMk id="9" creationId="{CFB24F41-B025-45F4-BB7B-2915559FF5A4}"/>
          </ac:spMkLst>
        </pc:spChg>
        <pc:spChg chg="add mod">
          <ac:chgData name="Aman Negi" userId="71cb422d-4c8b-4118-b09a-cd4ed0f30861" providerId="ADAL" clId="{D246C21B-C5E0-4217-A4A4-42471A21FFAF}" dt="2022-02-11T06:17:54.375" v="1632" actId="1037"/>
          <ac:spMkLst>
            <pc:docMk/>
            <pc:sldMk cId="3527146938" sldId="283"/>
            <ac:spMk id="10" creationId="{1B0BC10D-7805-4ACB-9FD5-8346245B5889}"/>
          </ac:spMkLst>
        </pc:spChg>
        <pc:spChg chg="del mod">
          <ac:chgData name="Aman Negi" userId="71cb422d-4c8b-4118-b09a-cd4ed0f30861" providerId="ADAL" clId="{D246C21B-C5E0-4217-A4A4-42471A21FFAF}" dt="2022-02-11T06:17:08.369" v="1587"/>
          <ac:spMkLst>
            <pc:docMk/>
            <pc:sldMk cId="3527146938" sldId="283"/>
            <ac:spMk id="15" creationId="{7F2F8C50-91D2-471A-A50C-8B373430086E}"/>
          </ac:spMkLst>
        </pc:spChg>
        <pc:spChg chg="del mod">
          <ac:chgData name="Aman Negi" userId="71cb422d-4c8b-4118-b09a-cd4ed0f30861" providerId="ADAL" clId="{D246C21B-C5E0-4217-A4A4-42471A21FFAF}" dt="2022-02-11T06:17:08.365" v="1585" actId="478"/>
          <ac:spMkLst>
            <pc:docMk/>
            <pc:sldMk cId="3527146938" sldId="283"/>
            <ac:spMk id="16" creationId="{DF5EB33B-B3A9-4E25-9163-858F69968ACD}"/>
          </ac:spMkLst>
        </pc:spChg>
      </pc:sldChg>
      <pc:sldChg chg="modSp add mod ord">
        <pc:chgData name="Aman Negi" userId="71cb422d-4c8b-4118-b09a-cd4ed0f30861" providerId="ADAL" clId="{D246C21B-C5E0-4217-A4A4-42471A21FFAF}" dt="2022-02-11T07:07:40.147" v="1730"/>
        <pc:sldMkLst>
          <pc:docMk/>
          <pc:sldMk cId="3881635581" sldId="284"/>
        </pc:sldMkLst>
        <pc:spChg chg="mod">
          <ac:chgData name="Aman Negi" userId="71cb422d-4c8b-4118-b09a-cd4ed0f30861" providerId="ADAL" clId="{D246C21B-C5E0-4217-A4A4-42471A21FFAF}" dt="2022-02-11T06:26:07.587" v="1697" actId="20577"/>
          <ac:spMkLst>
            <pc:docMk/>
            <pc:sldMk cId="3881635581" sldId="284"/>
            <ac:spMk id="2" creationId="{DA72C199-4845-451D-8EB5-F66A04B2C8F4}"/>
          </ac:spMkLst>
        </pc:spChg>
        <pc:spChg chg="mod">
          <ac:chgData name="Aman Negi" userId="71cb422d-4c8b-4118-b09a-cd4ed0f30861" providerId="ADAL" clId="{D246C21B-C5E0-4217-A4A4-42471A21FFAF}" dt="2022-02-11T07:07:40.147" v="1730"/>
          <ac:spMkLst>
            <pc:docMk/>
            <pc:sldMk cId="3881635581" sldId="284"/>
            <ac:spMk id="3" creationId="{819272F7-90A7-4248-9DF0-5C582440BAC1}"/>
          </ac:spMkLst>
        </pc:spChg>
      </pc:sldChg>
      <pc:sldChg chg="modSp add mod ord">
        <pc:chgData name="Aman Negi" userId="71cb422d-4c8b-4118-b09a-cd4ed0f30861" providerId="ADAL" clId="{D246C21B-C5E0-4217-A4A4-42471A21FFAF}" dt="2022-02-11T07:58:11.001" v="1732"/>
        <pc:sldMkLst>
          <pc:docMk/>
          <pc:sldMk cId="289685093" sldId="285"/>
        </pc:sldMkLst>
        <pc:spChg chg="mod">
          <ac:chgData name="Aman Negi" userId="71cb422d-4c8b-4118-b09a-cd4ed0f30861" providerId="ADAL" clId="{D246C21B-C5E0-4217-A4A4-42471A21FFAF}" dt="2022-02-11T06:31:30.962" v="1716" actId="20577"/>
          <ac:spMkLst>
            <pc:docMk/>
            <pc:sldMk cId="289685093" sldId="285"/>
            <ac:spMk id="2" creationId="{DA72C199-4845-451D-8EB5-F66A04B2C8F4}"/>
          </ac:spMkLst>
        </pc:spChg>
        <pc:spChg chg="mod">
          <ac:chgData name="Aman Negi" userId="71cb422d-4c8b-4118-b09a-cd4ed0f30861" providerId="ADAL" clId="{D246C21B-C5E0-4217-A4A4-42471A21FFAF}" dt="2022-02-11T07:58:11.001" v="1732"/>
          <ac:spMkLst>
            <pc:docMk/>
            <pc:sldMk cId="289685093" sldId="285"/>
            <ac:spMk id="3" creationId="{819272F7-90A7-4248-9DF0-5C582440BAC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bg2"/>
            </a:solidFill>
            <a:ln>
              <a:noFill/>
            </a:ln>
            <a:effectLst/>
          </c:spPr>
          <c:invertIfNegative val="0"/>
          <c:cat>
            <c:strRef>
              <c:f>Sheet1!$A$2:$A$6</c:f>
              <c:strCache>
                <c:ptCount val="5"/>
                <c:pt idx="0">
                  <c:v>20XX</c:v>
                </c:pt>
                <c:pt idx="1">
                  <c:v>20XX</c:v>
                </c:pt>
                <c:pt idx="2">
                  <c:v>20XX</c:v>
                </c:pt>
                <c:pt idx="3">
                  <c:v>20XX</c:v>
                </c:pt>
                <c:pt idx="4">
                  <c:v>20XX</c:v>
                </c:pt>
              </c:strCache>
            </c:strRef>
          </c:cat>
          <c:val>
            <c:numRef>
              <c:f>Sheet1!$B$2:$B$6</c:f>
              <c:numCache>
                <c:formatCode>[$$-409]#,##0</c:formatCode>
                <c:ptCount val="5"/>
                <c:pt idx="0">
                  <c:v>10000</c:v>
                </c:pt>
                <c:pt idx="1">
                  <c:v>20000</c:v>
                </c:pt>
                <c:pt idx="2">
                  <c:v>30000</c:v>
                </c:pt>
                <c:pt idx="3">
                  <c:v>40000</c:v>
                </c:pt>
                <c:pt idx="4">
                  <c:v>50000</c:v>
                </c:pt>
              </c:numCache>
            </c:numRef>
          </c:val>
          <c:extLst>
            <c:ext xmlns:c16="http://schemas.microsoft.com/office/drawing/2014/chart" uri="{C3380CC4-5D6E-409C-BE32-E72D297353CC}">
              <c16:uniqueId val="{00000000-F662-4770-80E0-FDF96101C9A3}"/>
            </c:ext>
          </c:extLst>
        </c:ser>
        <c:dLbls>
          <c:showLegendKey val="0"/>
          <c:showVal val="0"/>
          <c:showCatName val="0"/>
          <c:showSerName val="0"/>
          <c:showPercent val="0"/>
          <c:showBubbleSize val="0"/>
        </c:dLbls>
        <c:gapWidth val="27"/>
        <c:overlap val="5"/>
        <c:axId val="361581080"/>
        <c:axId val="361579112"/>
      </c:barChart>
      <c:catAx>
        <c:axId val="361581080"/>
        <c:scaling>
          <c:orientation val="minMax"/>
        </c:scaling>
        <c:delete val="0"/>
        <c:axPos val="b"/>
        <c:numFmt formatCode="General" sourceLinked="1"/>
        <c:majorTickMark val="none"/>
        <c:minorTickMark val="none"/>
        <c:tickLblPos val="nextTo"/>
        <c:spPr>
          <a:noFill/>
          <a:ln w="12700" cap="flat" cmpd="sng" algn="ctr">
            <a:solidFill>
              <a:schemeClr val="bg2"/>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crossAx val="361579112"/>
        <c:crosses val="autoZero"/>
        <c:auto val="1"/>
        <c:lblAlgn val="ctr"/>
        <c:lblOffset val="100"/>
        <c:noMultiLvlLbl val="0"/>
      </c:catAx>
      <c:valAx>
        <c:axId val="361579112"/>
        <c:scaling>
          <c:orientation val="minMax"/>
          <c:max val="50000"/>
        </c:scaling>
        <c:delete val="0"/>
        <c:axPos val="l"/>
        <c:majorGridlines>
          <c:spPr>
            <a:ln w="9525" cap="flat" cmpd="sng" algn="ctr">
              <a:solidFill>
                <a:schemeClr val="accent1">
                  <a:alpha val="20000"/>
                </a:schemeClr>
              </a:solidFill>
              <a:round/>
            </a:ln>
            <a:effectLst/>
          </c:spPr>
        </c:majorGridlines>
        <c:numFmt formatCode="[$$-409]#,##0" sourceLinked="1"/>
        <c:majorTickMark val="none"/>
        <c:minorTickMark val="none"/>
        <c:tickLblPos val="nextTo"/>
        <c:spPr>
          <a:noFill/>
          <a:ln w="12700">
            <a:solidFill>
              <a:schemeClr val="bg2"/>
            </a:solidFill>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crossAx val="361581080"/>
        <c:crosses val="autoZero"/>
        <c:crossBetween val="between"/>
        <c:majorUnit val="10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9FBD37F-FB9B-40BE-B709-628757EC05EF}" type="doc">
      <dgm:prSet loTypeId="urn:microsoft.com/office/officeart/2008/layout/LinedList" loCatId="list" qsTypeId="urn:microsoft.com/office/officeart/2005/8/quickstyle/simple1" qsCatId="simple" csTypeId="urn:microsoft.com/office/officeart/2005/8/colors/accent0_3" csCatId="mainScheme"/>
      <dgm:spPr/>
      <dgm:t>
        <a:bodyPr/>
        <a:lstStyle/>
        <a:p>
          <a:endParaRPr lang="en-US"/>
        </a:p>
      </dgm:t>
    </dgm:pt>
    <dgm:pt modelId="{5BC79608-940B-474D-B5A2-79F96068A8A1}">
      <dgm:prSet/>
      <dgm:spPr/>
      <dgm:t>
        <a:bodyPr/>
        <a:lstStyle/>
        <a:p>
          <a:r>
            <a:rPr lang="en-US"/>
            <a:t>Unit Testing and Goal</a:t>
          </a:r>
        </a:p>
      </dgm:t>
    </dgm:pt>
    <dgm:pt modelId="{CF6906AB-CD51-4DD3-B0D7-81C3D1B21116}" type="parTrans" cxnId="{72723E9E-8EFC-4A68-A320-3069E398A806}">
      <dgm:prSet/>
      <dgm:spPr/>
      <dgm:t>
        <a:bodyPr/>
        <a:lstStyle/>
        <a:p>
          <a:endParaRPr lang="en-US"/>
        </a:p>
      </dgm:t>
    </dgm:pt>
    <dgm:pt modelId="{D7BB08BF-81EB-4036-98EA-EC5D59A5BC2A}" type="sibTrans" cxnId="{72723E9E-8EFC-4A68-A320-3069E398A806}">
      <dgm:prSet/>
      <dgm:spPr/>
      <dgm:t>
        <a:bodyPr/>
        <a:lstStyle/>
        <a:p>
          <a:endParaRPr lang="en-US"/>
        </a:p>
      </dgm:t>
    </dgm:pt>
    <dgm:pt modelId="{407C17B1-6598-4294-A104-90AABF4A5DAB}">
      <dgm:prSet/>
      <dgm:spPr/>
      <dgm:t>
        <a:bodyPr/>
        <a:lstStyle/>
        <a:p>
          <a:r>
            <a:rPr lang="en-US"/>
            <a:t>4 pillars of unit testing </a:t>
          </a:r>
        </a:p>
      </dgm:t>
    </dgm:pt>
    <dgm:pt modelId="{B6D18765-0572-4FF5-A802-ABCA0CA7AD86}" type="parTrans" cxnId="{6C896108-575D-43AA-9547-B8F12CC9EFBD}">
      <dgm:prSet/>
      <dgm:spPr/>
      <dgm:t>
        <a:bodyPr/>
        <a:lstStyle/>
        <a:p>
          <a:endParaRPr lang="en-US"/>
        </a:p>
      </dgm:t>
    </dgm:pt>
    <dgm:pt modelId="{AE7ECFF8-E9B7-4F25-9555-AC21814AF695}" type="sibTrans" cxnId="{6C896108-575D-43AA-9547-B8F12CC9EFBD}">
      <dgm:prSet/>
      <dgm:spPr/>
      <dgm:t>
        <a:bodyPr/>
        <a:lstStyle/>
        <a:p>
          <a:endParaRPr lang="en-US"/>
        </a:p>
      </dgm:t>
    </dgm:pt>
    <dgm:pt modelId="{C57F7BF0-0126-4B9C-B767-CD5AB6BA8B8B}">
      <dgm:prSet/>
      <dgm:spPr/>
      <dgm:t>
        <a:bodyPr/>
        <a:lstStyle/>
        <a:p>
          <a:r>
            <a:rPr lang="en-US"/>
            <a:t>Mocks and test fragility</a:t>
          </a:r>
        </a:p>
      </dgm:t>
    </dgm:pt>
    <dgm:pt modelId="{C4A8D38A-AF1A-4B79-8F0E-F961B67B4A19}" type="parTrans" cxnId="{8A1820BF-23D0-4BB0-BC04-9C443DAA1421}">
      <dgm:prSet/>
      <dgm:spPr/>
      <dgm:t>
        <a:bodyPr/>
        <a:lstStyle/>
        <a:p>
          <a:endParaRPr lang="en-US"/>
        </a:p>
      </dgm:t>
    </dgm:pt>
    <dgm:pt modelId="{112F114B-51B0-44B6-95A4-878BFFBDA796}" type="sibTrans" cxnId="{8A1820BF-23D0-4BB0-BC04-9C443DAA1421}">
      <dgm:prSet/>
      <dgm:spPr/>
      <dgm:t>
        <a:bodyPr/>
        <a:lstStyle/>
        <a:p>
          <a:endParaRPr lang="en-US"/>
        </a:p>
      </dgm:t>
    </dgm:pt>
    <dgm:pt modelId="{E2A46224-5136-40D9-9BB9-5C4AA463F0E4}">
      <dgm:prSet/>
      <dgm:spPr/>
      <dgm:t>
        <a:bodyPr/>
        <a:lstStyle/>
        <a:p>
          <a:r>
            <a:rPr lang="en-US"/>
            <a:t>Isolation Framework</a:t>
          </a:r>
        </a:p>
      </dgm:t>
    </dgm:pt>
    <dgm:pt modelId="{6395FFBD-3506-47D2-8E32-618E422B6CE5}" type="parTrans" cxnId="{7768048D-23FF-4014-A149-4854F3594954}">
      <dgm:prSet/>
      <dgm:spPr/>
      <dgm:t>
        <a:bodyPr/>
        <a:lstStyle/>
        <a:p>
          <a:endParaRPr lang="en-US"/>
        </a:p>
      </dgm:t>
    </dgm:pt>
    <dgm:pt modelId="{D5B1786D-0DEB-496B-A942-CAD9AE868960}" type="sibTrans" cxnId="{7768048D-23FF-4014-A149-4854F3594954}">
      <dgm:prSet/>
      <dgm:spPr/>
      <dgm:t>
        <a:bodyPr/>
        <a:lstStyle/>
        <a:p>
          <a:endParaRPr lang="en-US"/>
        </a:p>
      </dgm:t>
    </dgm:pt>
    <dgm:pt modelId="{F102EDEB-34FD-440B-B143-673BFA337D45}">
      <dgm:prSet/>
      <dgm:spPr/>
      <dgm:t>
        <a:bodyPr/>
        <a:lstStyle/>
        <a:p>
          <a:r>
            <a:rPr lang="en-US"/>
            <a:t>Style of Unit Testing</a:t>
          </a:r>
        </a:p>
      </dgm:t>
    </dgm:pt>
    <dgm:pt modelId="{335E3022-96DA-4CBD-BC25-AB48379FA5FD}" type="parTrans" cxnId="{8E9F5FC4-DEE1-4FE0-A5E5-7E0D91926340}">
      <dgm:prSet/>
      <dgm:spPr/>
      <dgm:t>
        <a:bodyPr/>
        <a:lstStyle/>
        <a:p>
          <a:endParaRPr lang="en-US"/>
        </a:p>
      </dgm:t>
    </dgm:pt>
    <dgm:pt modelId="{AF2CDF43-9320-494D-A320-5D27E704308E}" type="sibTrans" cxnId="{8E9F5FC4-DEE1-4FE0-A5E5-7E0D91926340}">
      <dgm:prSet/>
      <dgm:spPr/>
      <dgm:t>
        <a:bodyPr/>
        <a:lstStyle/>
        <a:p>
          <a:endParaRPr lang="en-US"/>
        </a:p>
      </dgm:t>
    </dgm:pt>
    <dgm:pt modelId="{003FAFB8-F145-442D-884F-F432236A796A}">
      <dgm:prSet/>
      <dgm:spPr/>
      <dgm:t>
        <a:bodyPr/>
        <a:lstStyle/>
        <a:p>
          <a:r>
            <a:rPr lang="en-US"/>
            <a:t>Refactoring toward Valuable Unit tests</a:t>
          </a:r>
        </a:p>
      </dgm:t>
    </dgm:pt>
    <dgm:pt modelId="{3528B6FD-621A-4B42-9E0D-17F888D4E131}" type="parTrans" cxnId="{A49411FD-6AF1-4755-B10F-3A66225FAAA8}">
      <dgm:prSet/>
      <dgm:spPr/>
      <dgm:t>
        <a:bodyPr/>
        <a:lstStyle/>
        <a:p>
          <a:endParaRPr lang="en-US"/>
        </a:p>
      </dgm:t>
    </dgm:pt>
    <dgm:pt modelId="{A819DC14-294C-49D5-B881-BAF264D30027}" type="sibTrans" cxnId="{A49411FD-6AF1-4755-B10F-3A66225FAAA8}">
      <dgm:prSet/>
      <dgm:spPr/>
      <dgm:t>
        <a:bodyPr/>
        <a:lstStyle/>
        <a:p>
          <a:endParaRPr lang="en-US"/>
        </a:p>
      </dgm:t>
    </dgm:pt>
    <dgm:pt modelId="{8D0C7F15-A3B6-44D6-95E3-AADC03B9FE69}">
      <dgm:prSet/>
      <dgm:spPr/>
      <dgm:t>
        <a:bodyPr/>
        <a:lstStyle/>
        <a:p>
          <a:r>
            <a:rPr lang="en-US"/>
            <a:t>Integration testing</a:t>
          </a:r>
        </a:p>
      </dgm:t>
    </dgm:pt>
    <dgm:pt modelId="{B47E7035-6522-4798-AECF-3BAF254C6606}" type="parTrans" cxnId="{3B15E408-613B-4091-98C8-BBE21C70B897}">
      <dgm:prSet/>
      <dgm:spPr/>
      <dgm:t>
        <a:bodyPr/>
        <a:lstStyle/>
        <a:p>
          <a:endParaRPr lang="en-US"/>
        </a:p>
      </dgm:t>
    </dgm:pt>
    <dgm:pt modelId="{66264366-08B9-4259-9E5F-B99DA4999E5A}" type="sibTrans" cxnId="{3B15E408-613B-4091-98C8-BBE21C70B897}">
      <dgm:prSet/>
      <dgm:spPr/>
      <dgm:t>
        <a:bodyPr/>
        <a:lstStyle/>
        <a:p>
          <a:endParaRPr lang="en-US"/>
        </a:p>
      </dgm:t>
    </dgm:pt>
    <dgm:pt modelId="{066176E0-7680-4DE3-B7D6-0E7229E79698}">
      <dgm:prSet/>
      <dgm:spPr/>
      <dgm:t>
        <a:bodyPr/>
        <a:lstStyle/>
        <a:p>
          <a:r>
            <a:rPr lang="en-US"/>
            <a:t>Mocking Best Practices</a:t>
          </a:r>
        </a:p>
      </dgm:t>
    </dgm:pt>
    <dgm:pt modelId="{544043AF-6B70-4350-9D67-E7529717F025}" type="parTrans" cxnId="{316D48FF-F53F-4734-9016-C45DA280E891}">
      <dgm:prSet/>
      <dgm:spPr/>
      <dgm:t>
        <a:bodyPr/>
        <a:lstStyle/>
        <a:p>
          <a:endParaRPr lang="en-US"/>
        </a:p>
      </dgm:t>
    </dgm:pt>
    <dgm:pt modelId="{1645253A-C6D3-4C8C-BC6A-F6DCCFABCF96}" type="sibTrans" cxnId="{316D48FF-F53F-4734-9016-C45DA280E891}">
      <dgm:prSet/>
      <dgm:spPr/>
      <dgm:t>
        <a:bodyPr/>
        <a:lstStyle/>
        <a:p>
          <a:endParaRPr lang="en-US"/>
        </a:p>
      </dgm:t>
    </dgm:pt>
    <dgm:pt modelId="{3FE37AC7-24AC-4238-BA29-FC1FA30D1703}">
      <dgm:prSet/>
      <dgm:spPr/>
      <dgm:t>
        <a:bodyPr/>
        <a:lstStyle/>
        <a:p>
          <a:r>
            <a:rPr lang="en-US"/>
            <a:t>Testing the Database</a:t>
          </a:r>
        </a:p>
      </dgm:t>
    </dgm:pt>
    <dgm:pt modelId="{52B11FD3-2CF3-4185-9574-0A1483AF3161}" type="parTrans" cxnId="{3F6A49E6-D8DE-4525-952C-5DF0A401EC6D}">
      <dgm:prSet/>
      <dgm:spPr/>
      <dgm:t>
        <a:bodyPr/>
        <a:lstStyle/>
        <a:p>
          <a:endParaRPr lang="en-US"/>
        </a:p>
      </dgm:t>
    </dgm:pt>
    <dgm:pt modelId="{FB2C0B98-ECDF-4E57-94F8-8984C902B40F}" type="sibTrans" cxnId="{3F6A49E6-D8DE-4525-952C-5DF0A401EC6D}">
      <dgm:prSet/>
      <dgm:spPr/>
      <dgm:t>
        <a:bodyPr/>
        <a:lstStyle/>
        <a:p>
          <a:endParaRPr lang="en-US"/>
        </a:p>
      </dgm:t>
    </dgm:pt>
    <dgm:pt modelId="{3945A869-23C7-49E8-9C70-648C4C30D797}">
      <dgm:prSet/>
      <dgm:spPr/>
      <dgm:t>
        <a:bodyPr/>
        <a:lstStyle/>
        <a:p>
          <a:r>
            <a:rPr lang="en-US"/>
            <a:t>Unit Testing Anti Patterns</a:t>
          </a:r>
        </a:p>
      </dgm:t>
    </dgm:pt>
    <dgm:pt modelId="{23F70641-79D5-4DEB-9B2C-FD8892574F80}" type="parTrans" cxnId="{73D07C8D-8B8F-4433-BD20-3C68EE234464}">
      <dgm:prSet/>
      <dgm:spPr/>
      <dgm:t>
        <a:bodyPr/>
        <a:lstStyle/>
        <a:p>
          <a:endParaRPr lang="en-US"/>
        </a:p>
      </dgm:t>
    </dgm:pt>
    <dgm:pt modelId="{6204A667-FC30-4ECF-8BE9-D3F4FEBFF6B7}" type="sibTrans" cxnId="{73D07C8D-8B8F-4433-BD20-3C68EE234464}">
      <dgm:prSet/>
      <dgm:spPr/>
      <dgm:t>
        <a:bodyPr/>
        <a:lstStyle/>
        <a:p>
          <a:endParaRPr lang="en-US"/>
        </a:p>
      </dgm:t>
    </dgm:pt>
    <dgm:pt modelId="{3DAFBB6F-A9DE-4B95-AD19-A18CE5D18E3D}">
      <dgm:prSet/>
      <dgm:spPr/>
      <dgm:t>
        <a:bodyPr/>
        <a:lstStyle/>
        <a:p>
          <a:r>
            <a:rPr lang="en-US"/>
            <a:t>Working with legacy code</a:t>
          </a:r>
        </a:p>
      </dgm:t>
    </dgm:pt>
    <dgm:pt modelId="{B1FF1AD2-EF5F-4AD1-8D69-2329DA68A42C}" type="parTrans" cxnId="{95C24DEF-A2A7-46FC-ADD1-3CC5B8FA00CA}">
      <dgm:prSet/>
      <dgm:spPr/>
      <dgm:t>
        <a:bodyPr/>
        <a:lstStyle/>
        <a:p>
          <a:endParaRPr lang="en-US"/>
        </a:p>
      </dgm:t>
    </dgm:pt>
    <dgm:pt modelId="{E20E560C-0152-4992-B2F2-BE7C3611ADFD}" type="sibTrans" cxnId="{95C24DEF-A2A7-46FC-ADD1-3CC5B8FA00CA}">
      <dgm:prSet/>
      <dgm:spPr/>
      <dgm:t>
        <a:bodyPr/>
        <a:lstStyle/>
        <a:p>
          <a:endParaRPr lang="en-US"/>
        </a:p>
      </dgm:t>
    </dgm:pt>
    <dgm:pt modelId="{47A992D6-F0E6-43B4-9CB0-3DB81CE316D8}" type="pres">
      <dgm:prSet presAssocID="{79FBD37F-FB9B-40BE-B709-628757EC05EF}" presName="vert0" presStyleCnt="0">
        <dgm:presLayoutVars>
          <dgm:dir/>
          <dgm:animOne val="branch"/>
          <dgm:animLvl val="lvl"/>
        </dgm:presLayoutVars>
      </dgm:prSet>
      <dgm:spPr/>
    </dgm:pt>
    <dgm:pt modelId="{C9432BA2-C7A5-4245-B3F4-19C224AAD411}" type="pres">
      <dgm:prSet presAssocID="{5BC79608-940B-474D-B5A2-79F96068A8A1}" presName="thickLine" presStyleLbl="alignNode1" presStyleIdx="0" presStyleCnt="11"/>
      <dgm:spPr/>
    </dgm:pt>
    <dgm:pt modelId="{C6F5F43E-7719-4292-BABD-3ECB9AFEAC5E}" type="pres">
      <dgm:prSet presAssocID="{5BC79608-940B-474D-B5A2-79F96068A8A1}" presName="horz1" presStyleCnt="0"/>
      <dgm:spPr/>
    </dgm:pt>
    <dgm:pt modelId="{C27E754B-0E6D-4EE8-916D-AEC72EA11D42}" type="pres">
      <dgm:prSet presAssocID="{5BC79608-940B-474D-B5A2-79F96068A8A1}" presName="tx1" presStyleLbl="revTx" presStyleIdx="0" presStyleCnt="11"/>
      <dgm:spPr/>
    </dgm:pt>
    <dgm:pt modelId="{60A19151-519E-48E0-AE65-626F991A1CB8}" type="pres">
      <dgm:prSet presAssocID="{5BC79608-940B-474D-B5A2-79F96068A8A1}" presName="vert1" presStyleCnt="0"/>
      <dgm:spPr/>
    </dgm:pt>
    <dgm:pt modelId="{69C18B3A-3045-4BBA-9276-6A0622DCB122}" type="pres">
      <dgm:prSet presAssocID="{407C17B1-6598-4294-A104-90AABF4A5DAB}" presName="thickLine" presStyleLbl="alignNode1" presStyleIdx="1" presStyleCnt="11"/>
      <dgm:spPr/>
    </dgm:pt>
    <dgm:pt modelId="{27F24339-8668-4A78-B2B1-8577BC4A01FE}" type="pres">
      <dgm:prSet presAssocID="{407C17B1-6598-4294-A104-90AABF4A5DAB}" presName="horz1" presStyleCnt="0"/>
      <dgm:spPr/>
    </dgm:pt>
    <dgm:pt modelId="{769999F8-D8AB-4903-96E5-624AC110577D}" type="pres">
      <dgm:prSet presAssocID="{407C17B1-6598-4294-A104-90AABF4A5DAB}" presName="tx1" presStyleLbl="revTx" presStyleIdx="1" presStyleCnt="11"/>
      <dgm:spPr/>
    </dgm:pt>
    <dgm:pt modelId="{66B0E178-20E9-460F-83BF-79C56F99F720}" type="pres">
      <dgm:prSet presAssocID="{407C17B1-6598-4294-A104-90AABF4A5DAB}" presName="vert1" presStyleCnt="0"/>
      <dgm:spPr/>
    </dgm:pt>
    <dgm:pt modelId="{65806294-5256-4AD6-95BF-A743CFAEC4A6}" type="pres">
      <dgm:prSet presAssocID="{C57F7BF0-0126-4B9C-B767-CD5AB6BA8B8B}" presName="thickLine" presStyleLbl="alignNode1" presStyleIdx="2" presStyleCnt="11"/>
      <dgm:spPr/>
    </dgm:pt>
    <dgm:pt modelId="{14EF354A-1646-4493-9594-DB3571A2F014}" type="pres">
      <dgm:prSet presAssocID="{C57F7BF0-0126-4B9C-B767-CD5AB6BA8B8B}" presName="horz1" presStyleCnt="0"/>
      <dgm:spPr/>
    </dgm:pt>
    <dgm:pt modelId="{8E139BAD-0675-4627-A89B-28361DCF653B}" type="pres">
      <dgm:prSet presAssocID="{C57F7BF0-0126-4B9C-B767-CD5AB6BA8B8B}" presName="tx1" presStyleLbl="revTx" presStyleIdx="2" presStyleCnt="11"/>
      <dgm:spPr/>
    </dgm:pt>
    <dgm:pt modelId="{7BEA13AD-751F-4DC4-99B6-25B5EEC52578}" type="pres">
      <dgm:prSet presAssocID="{C57F7BF0-0126-4B9C-B767-CD5AB6BA8B8B}" presName="vert1" presStyleCnt="0"/>
      <dgm:spPr/>
    </dgm:pt>
    <dgm:pt modelId="{AF24CA86-3D48-4ADF-BB6D-F1158B06CA2D}" type="pres">
      <dgm:prSet presAssocID="{E2A46224-5136-40D9-9BB9-5C4AA463F0E4}" presName="thickLine" presStyleLbl="alignNode1" presStyleIdx="3" presStyleCnt="11"/>
      <dgm:spPr/>
    </dgm:pt>
    <dgm:pt modelId="{B15578D4-4CAC-466D-8A76-6395417ADDB3}" type="pres">
      <dgm:prSet presAssocID="{E2A46224-5136-40D9-9BB9-5C4AA463F0E4}" presName="horz1" presStyleCnt="0"/>
      <dgm:spPr/>
    </dgm:pt>
    <dgm:pt modelId="{0DFF47D3-D130-40B4-BB2C-B16449DE93B7}" type="pres">
      <dgm:prSet presAssocID="{E2A46224-5136-40D9-9BB9-5C4AA463F0E4}" presName="tx1" presStyleLbl="revTx" presStyleIdx="3" presStyleCnt="11"/>
      <dgm:spPr/>
    </dgm:pt>
    <dgm:pt modelId="{249DDED8-8B18-46B6-8A72-62DE1272CB80}" type="pres">
      <dgm:prSet presAssocID="{E2A46224-5136-40D9-9BB9-5C4AA463F0E4}" presName="vert1" presStyleCnt="0"/>
      <dgm:spPr/>
    </dgm:pt>
    <dgm:pt modelId="{ADF30A43-F626-4B21-9B7A-93E8A61ADD3B}" type="pres">
      <dgm:prSet presAssocID="{F102EDEB-34FD-440B-B143-673BFA337D45}" presName="thickLine" presStyleLbl="alignNode1" presStyleIdx="4" presStyleCnt="11"/>
      <dgm:spPr/>
    </dgm:pt>
    <dgm:pt modelId="{1795ECB6-8E86-4011-99CB-B257149EB3AE}" type="pres">
      <dgm:prSet presAssocID="{F102EDEB-34FD-440B-B143-673BFA337D45}" presName="horz1" presStyleCnt="0"/>
      <dgm:spPr/>
    </dgm:pt>
    <dgm:pt modelId="{1E5E93B4-F045-4058-8C15-136EA617025E}" type="pres">
      <dgm:prSet presAssocID="{F102EDEB-34FD-440B-B143-673BFA337D45}" presName="tx1" presStyleLbl="revTx" presStyleIdx="4" presStyleCnt="11"/>
      <dgm:spPr/>
    </dgm:pt>
    <dgm:pt modelId="{1A6139AE-91F1-49F6-981D-D150941CF14C}" type="pres">
      <dgm:prSet presAssocID="{F102EDEB-34FD-440B-B143-673BFA337D45}" presName="vert1" presStyleCnt="0"/>
      <dgm:spPr/>
    </dgm:pt>
    <dgm:pt modelId="{851117BD-4CEE-4E6A-953B-D8E60DAD3FE3}" type="pres">
      <dgm:prSet presAssocID="{003FAFB8-F145-442D-884F-F432236A796A}" presName="thickLine" presStyleLbl="alignNode1" presStyleIdx="5" presStyleCnt="11"/>
      <dgm:spPr/>
    </dgm:pt>
    <dgm:pt modelId="{6A252655-6F2B-434E-B612-FCCC2B9B26CA}" type="pres">
      <dgm:prSet presAssocID="{003FAFB8-F145-442D-884F-F432236A796A}" presName="horz1" presStyleCnt="0"/>
      <dgm:spPr/>
    </dgm:pt>
    <dgm:pt modelId="{2F10D19E-2D45-4289-8F0E-E93EEB415EC2}" type="pres">
      <dgm:prSet presAssocID="{003FAFB8-F145-442D-884F-F432236A796A}" presName="tx1" presStyleLbl="revTx" presStyleIdx="5" presStyleCnt="11"/>
      <dgm:spPr/>
    </dgm:pt>
    <dgm:pt modelId="{956FA470-D321-4584-A908-EC8B706ACAF2}" type="pres">
      <dgm:prSet presAssocID="{003FAFB8-F145-442D-884F-F432236A796A}" presName="vert1" presStyleCnt="0"/>
      <dgm:spPr/>
    </dgm:pt>
    <dgm:pt modelId="{C6C44126-4E9A-49D4-B0B3-2128F0203277}" type="pres">
      <dgm:prSet presAssocID="{8D0C7F15-A3B6-44D6-95E3-AADC03B9FE69}" presName="thickLine" presStyleLbl="alignNode1" presStyleIdx="6" presStyleCnt="11"/>
      <dgm:spPr/>
    </dgm:pt>
    <dgm:pt modelId="{B28BB2E1-CF60-487B-949B-F03550B3A5BA}" type="pres">
      <dgm:prSet presAssocID="{8D0C7F15-A3B6-44D6-95E3-AADC03B9FE69}" presName="horz1" presStyleCnt="0"/>
      <dgm:spPr/>
    </dgm:pt>
    <dgm:pt modelId="{A864F12F-1770-482C-9EAA-8929118C444A}" type="pres">
      <dgm:prSet presAssocID="{8D0C7F15-A3B6-44D6-95E3-AADC03B9FE69}" presName="tx1" presStyleLbl="revTx" presStyleIdx="6" presStyleCnt="11"/>
      <dgm:spPr/>
    </dgm:pt>
    <dgm:pt modelId="{B5EA60D1-D4B9-4CDB-B90F-42C0117B4836}" type="pres">
      <dgm:prSet presAssocID="{8D0C7F15-A3B6-44D6-95E3-AADC03B9FE69}" presName="vert1" presStyleCnt="0"/>
      <dgm:spPr/>
    </dgm:pt>
    <dgm:pt modelId="{8EEBA1E7-A5A5-44A4-8943-5B0A5AE9DD0B}" type="pres">
      <dgm:prSet presAssocID="{066176E0-7680-4DE3-B7D6-0E7229E79698}" presName="thickLine" presStyleLbl="alignNode1" presStyleIdx="7" presStyleCnt="11"/>
      <dgm:spPr/>
    </dgm:pt>
    <dgm:pt modelId="{AD09658A-2C77-42A0-9587-A0201C681157}" type="pres">
      <dgm:prSet presAssocID="{066176E0-7680-4DE3-B7D6-0E7229E79698}" presName="horz1" presStyleCnt="0"/>
      <dgm:spPr/>
    </dgm:pt>
    <dgm:pt modelId="{17A30E84-FF15-427B-A3A3-607CDF1B9E47}" type="pres">
      <dgm:prSet presAssocID="{066176E0-7680-4DE3-B7D6-0E7229E79698}" presName="tx1" presStyleLbl="revTx" presStyleIdx="7" presStyleCnt="11"/>
      <dgm:spPr/>
    </dgm:pt>
    <dgm:pt modelId="{985D22E1-17C9-4F6C-83BC-9FE57DAFC96E}" type="pres">
      <dgm:prSet presAssocID="{066176E0-7680-4DE3-B7D6-0E7229E79698}" presName="vert1" presStyleCnt="0"/>
      <dgm:spPr/>
    </dgm:pt>
    <dgm:pt modelId="{C86E8D44-DDAE-4578-8476-2FC00A62DCB4}" type="pres">
      <dgm:prSet presAssocID="{3FE37AC7-24AC-4238-BA29-FC1FA30D1703}" presName="thickLine" presStyleLbl="alignNode1" presStyleIdx="8" presStyleCnt="11"/>
      <dgm:spPr/>
    </dgm:pt>
    <dgm:pt modelId="{8DE0CE15-AB56-4062-9B48-484DD46B54EA}" type="pres">
      <dgm:prSet presAssocID="{3FE37AC7-24AC-4238-BA29-FC1FA30D1703}" presName="horz1" presStyleCnt="0"/>
      <dgm:spPr/>
    </dgm:pt>
    <dgm:pt modelId="{AFAEA15D-D8D7-409A-B9B2-76E9AEBEE4F8}" type="pres">
      <dgm:prSet presAssocID="{3FE37AC7-24AC-4238-BA29-FC1FA30D1703}" presName="tx1" presStyleLbl="revTx" presStyleIdx="8" presStyleCnt="11"/>
      <dgm:spPr/>
    </dgm:pt>
    <dgm:pt modelId="{C7146E96-5A6D-475D-B268-0758D2E61A15}" type="pres">
      <dgm:prSet presAssocID="{3FE37AC7-24AC-4238-BA29-FC1FA30D1703}" presName="vert1" presStyleCnt="0"/>
      <dgm:spPr/>
    </dgm:pt>
    <dgm:pt modelId="{5E124E55-1D5C-4688-952B-BB3B48500982}" type="pres">
      <dgm:prSet presAssocID="{3945A869-23C7-49E8-9C70-648C4C30D797}" presName="thickLine" presStyleLbl="alignNode1" presStyleIdx="9" presStyleCnt="11"/>
      <dgm:spPr/>
    </dgm:pt>
    <dgm:pt modelId="{9B64429E-5E38-48A8-BB8F-3B6893F4C861}" type="pres">
      <dgm:prSet presAssocID="{3945A869-23C7-49E8-9C70-648C4C30D797}" presName="horz1" presStyleCnt="0"/>
      <dgm:spPr/>
    </dgm:pt>
    <dgm:pt modelId="{CA9883A5-FA31-4B4C-8D98-65F32BBE138A}" type="pres">
      <dgm:prSet presAssocID="{3945A869-23C7-49E8-9C70-648C4C30D797}" presName="tx1" presStyleLbl="revTx" presStyleIdx="9" presStyleCnt="11"/>
      <dgm:spPr/>
    </dgm:pt>
    <dgm:pt modelId="{04AD9FEB-4BBF-4489-A3A6-45CBDC13BEF9}" type="pres">
      <dgm:prSet presAssocID="{3945A869-23C7-49E8-9C70-648C4C30D797}" presName="vert1" presStyleCnt="0"/>
      <dgm:spPr/>
    </dgm:pt>
    <dgm:pt modelId="{1733F426-7EE0-4E47-AE15-56E533DD9176}" type="pres">
      <dgm:prSet presAssocID="{3DAFBB6F-A9DE-4B95-AD19-A18CE5D18E3D}" presName="thickLine" presStyleLbl="alignNode1" presStyleIdx="10" presStyleCnt="11"/>
      <dgm:spPr/>
    </dgm:pt>
    <dgm:pt modelId="{881C75F2-FA5E-4EA7-A4EF-72358FAF3D03}" type="pres">
      <dgm:prSet presAssocID="{3DAFBB6F-A9DE-4B95-AD19-A18CE5D18E3D}" presName="horz1" presStyleCnt="0"/>
      <dgm:spPr/>
    </dgm:pt>
    <dgm:pt modelId="{56E87B1F-E4A9-4BF9-8F7B-976CC872570A}" type="pres">
      <dgm:prSet presAssocID="{3DAFBB6F-A9DE-4B95-AD19-A18CE5D18E3D}" presName="tx1" presStyleLbl="revTx" presStyleIdx="10" presStyleCnt="11"/>
      <dgm:spPr/>
    </dgm:pt>
    <dgm:pt modelId="{F108D72A-1A11-413A-83F5-1A41E636F4B4}" type="pres">
      <dgm:prSet presAssocID="{3DAFBB6F-A9DE-4B95-AD19-A18CE5D18E3D}" presName="vert1" presStyleCnt="0"/>
      <dgm:spPr/>
    </dgm:pt>
  </dgm:ptLst>
  <dgm:cxnLst>
    <dgm:cxn modelId="{6C896108-575D-43AA-9547-B8F12CC9EFBD}" srcId="{79FBD37F-FB9B-40BE-B709-628757EC05EF}" destId="{407C17B1-6598-4294-A104-90AABF4A5DAB}" srcOrd="1" destOrd="0" parTransId="{B6D18765-0572-4FF5-A802-ABCA0CA7AD86}" sibTransId="{AE7ECFF8-E9B7-4F25-9555-AC21814AF695}"/>
    <dgm:cxn modelId="{3B15E408-613B-4091-98C8-BBE21C70B897}" srcId="{79FBD37F-FB9B-40BE-B709-628757EC05EF}" destId="{8D0C7F15-A3B6-44D6-95E3-AADC03B9FE69}" srcOrd="6" destOrd="0" parTransId="{B47E7035-6522-4798-AECF-3BAF254C6606}" sibTransId="{66264366-08B9-4259-9E5F-B99DA4999E5A}"/>
    <dgm:cxn modelId="{ABAF582D-BE3A-41D0-9001-A95DB2B12DF0}" type="presOf" srcId="{066176E0-7680-4DE3-B7D6-0E7229E79698}" destId="{17A30E84-FF15-427B-A3A3-607CDF1B9E47}" srcOrd="0" destOrd="0" presId="urn:microsoft.com/office/officeart/2008/layout/LinedList"/>
    <dgm:cxn modelId="{F5896733-7924-447E-8A8A-2E2CC91790C5}" type="presOf" srcId="{3945A869-23C7-49E8-9C70-648C4C30D797}" destId="{CA9883A5-FA31-4B4C-8D98-65F32BBE138A}" srcOrd="0" destOrd="0" presId="urn:microsoft.com/office/officeart/2008/layout/LinedList"/>
    <dgm:cxn modelId="{357DD262-D035-4C6C-90D8-7083F824107B}" type="presOf" srcId="{3DAFBB6F-A9DE-4B95-AD19-A18CE5D18E3D}" destId="{56E87B1F-E4A9-4BF9-8F7B-976CC872570A}" srcOrd="0" destOrd="0" presId="urn:microsoft.com/office/officeart/2008/layout/LinedList"/>
    <dgm:cxn modelId="{1A19DD42-9ECA-4793-9C1C-302A6B163E8E}" type="presOf" srcId="{C57F7BF0-0126-4B9C-B767-CD5AB6BA8B8B}" destId="{8E139BAD-0675-4627-A89B-28361DCF653B}" srcOrd="0" destOrd="0" presId="urn:microsoft.com/office/officeart/2008/layout/LinedList"/>
    <dgm:cxn modelId="{89B45A6F-E0A2-4FFE-BB0A-F62D15B8BDF1}" type="presOf" srcId="{E2A46224-5136-40D9-9BB9-5C4AA463F0E4}" destId="{0DFF47D3-D130-40B4-BB2C-B16449DE93B7}" srcOrd="0" destOrd="0" presId="urn:microsoft.com/office/officeart/2008/layout/LinedList"/>
    <dgm:cxn modelId="{03415253-D562-4181-A8E6-0BB74D4A1B59}" type="presOf" srcId="{5BC79608-940B-474D-B5A2-79F96068A8A1}" destId="{C27E754B-0E6D-4EE8-916D-AEC72EA11D42}" srcOrd="0" destOrd="0" presId="urn:microsoft.com/office/officeart/2008/layout/LinedList"/>
    <dgm:cxn modelId="{CBE0E176-F83C-4D3A-9C05-8A3A4E8B851B}" type="presOf" srcId="{79FBD37F-FB9B-40BE-B709-628757EC05EF}" destId="{47A992D6-F0E6-43B4-9CB0-3DB81CE316D8}" srcOrd="0" destOrd="0" presId="urn:microsoft.com/office/officeart/2008/layout/LinedList"/>
    <dgm:cxn modelId="{0C9ADD57-73CA-447D-99A2-8041321F0134}" type="presOf" srcId="{407C17B1-6598-4294-A104-90AABF4A5DAB}" destId="{769999F8-D8AB-4903-96E5-624AC110577D}" srcOrd="0" destOrd="0" presId="urn:microsoft.com/office/officeart/2008/layout/LinedList"/>
    <dgm:cxn modelId="{42EEC57D-F75B-4250-BE56-AF7EF4974FE9}" type="presOf" srcId="{8D0C7F15-A3B6-44D6-95E3-AADC03B9FE69}" destId="{A864F12F-1770-482C-9EAA-8929118C444A}" srcOrd="0" destOrd="0" presId="urn:microsoft.com/office/officeart/2008/layout/LinedList"/>
    <dgm:cxn modelId="{7768048D-23FF-4014-A149-4854F3594954}" srcId="{79FBD37F-FB9B-40BE-B709-628757EC05EF}" destId="{E2A46224-5136-40D9-9BB9-5C4AA463F0E4}" srcOrd="3" destOrd="0" parTransId="{6395FFBD-3506-47D2-8E32-618E422B6CE5}" sibTransId="{D5B1786D-0DEB-496B-A942-CAD9AE868960}"/>
    <dgm:cxn modelId="{73D07C8D-8B8F-4433-BD20-3C68EE234464}" srcId="{79FBD37F-FB9B-40BE-B709-628757EC05EF}" destId="{3945A869-23C7-49E8-9C70-648C4C30D797}" srcOrd="9" destOrd="0" parTransId="{23F70641-79D5-4DEB-9B2C-FD8892574F80}" sibTransId="{6204A667-FC30-4ECF-8BE9-D3F4FEBFF6B7}"/>
    <dgm:cxn modelId="{72723E9E-8EFC-4A68-A320-3069E398A806}" srcId="{79FBD37F-FB9B-40BE-B709-628757EC05EF}" destId="{5BC79608-940B-474D-B5A2-79F96068A8A1}" srcOrd="0" destOrd="0" parTransId="{CF6906AB-CD51-4DD3-B0D7-81C3D1B21116}" sibTransId="{D7BB08BF-81EB-4036-98EA-EC5D59A5BC2A}"/>
    <dgm:cxn modelId="{8A1820BF-23D0-4BB0-BC04-9C443DAA1421}" srcId="{79FBD37F-FB9B-40BE-B709-628757EC05EF}" destId="{C57F7BF0-0126-4B9C-B767-CD5AB6BA8B8B}" srcOrd="2" destOrd="0" parTransId="{C4A8D38A-AF1A-4B79-8F0E-F961B67B4A19}" sibTransId="{112F114B-51B0-44B6-95A4-878BFFBDA796}"/>
    <dgm:cxn modelId="{8E9F5FC4-DEE1-4FE0-A5E5-7E0D91926340}" srcId="{79FBD37F-FB9B-40BE-B709-628757EC05EF}" destId="{F102EDEB-34FD-440B-B143-673BFA337D45}" srcOrd="4" destOrd="0" parTransId="{335E3022-96DA-4CBD-BC25-AB48379FA5FD}" sibTransId="{AF2CDF43-9320-494D-A320-5D27E704308E}"/>
    <dgm:cxn modelId="{2B25CBC7-BC6B-4A2B-A597-B4059F417D7F}" type="presOf" srcId="{003FAFB8-F145-442D-884F-F432236A796A}" destId="{2F10D19E-2D45-4289-8F0E-E93EEB415EC2}" srcOrd="0" destOrd="0" presId="urn:microsoft.com/office/officeart/2008/layout/LinedList"/>
    <dgm:cxn modelId="{2E0831C8-4833-48C4-85D3-7D61370E873C}" type="presOf" srcId="{F102EDEB-34FD-440B-B143-673BFA337D45}" destId="{1E5E93B4-F045-4058-8C15-136EA617025E}" srcOrd="0" destOrd="0" presId="urn:microsoft.com/office/officeart/2008/layout/LinedList"/>
    <dgm:cxn modelId="{3F6A49E6-D8DE-4525-952C-5DF0A401EC6D}" srcId="{79FBD37F-FB9B-40BE-B709-628757EC05EF}" destId="{3FE37AC7-24AC-4238-BA29-FC1FA30D1703}" srcOrd="8" destOrd="0" parTransId="{52B11FD3-2CF3-4185-9574-0A1483AF3161}" sibTransId="{FB2C0B98-ECDF-4E57-94F8-8984C902B40F}"/>
    <dgm:cxn modelId="{95C24DEF-A2A7-46FC-ADD1-3CC5B8FA00CA}" srcId="{79FBD37F-FB9B-40BE-B709-628757EC05EF}" destId="{3DAFBB6F-A9DE-4B95-AD19-A18CE5D18E3D}" srcOrd="10" destOrd="0" parTransId="{B1FF1AD2-EF5F-4AD1-8D69-2329DA68A42C}" sibTransId="{E20E560C-0152-4992-B2F2-BE7C3611ADFD}"/>
    <dgm:cxn modelId="{B40F17F0-E914-47E7-A4AA-D0AAD1F9583B}" type="presOf" srcId="{3FE37AC7-24AC-4238-BA29-FC1FA30D1703}" destId="{AFAEA15D-D8D7-409A-B9B2-76E9AEBEE4F8}" srcOrd="0" destOrd="0" presId="urn:microsoft.com/office/officeart/2008/layout/LinedList"/>
    <dgm:cxn modelId="{A49411FD-6AF1-4755-B10F-3A66225FAAA8}" srcId="{79FBD37F-FB9B-40BE-B709-628757EC05EF}" destId="{003FAFB8-F145-442D-884F-F432236A796A}" srcOrd="5" destOrd="0" parTransId="{3528B6FD-621A-4B42-9E0D-17F888D4E131}" sibTransId="{A819DC14-294C-49D5-B881-BAF264D30027}"/>
    <dgm:cxn modelId="{316D48FF-F53F-4734-9016-C45DA280E891}" srcId="{79FBD37F-FB9B-40BE-B709-628757EC05EF}" destId="{066176E0-7680-4DE3-B7D6-0E7229E79698}" srcOrd="7" destOrd="0" parTransId="{544043AF-6B70-4350-9D67-E7529717F025}" sibTransId="{1645253A-C6D3-4C8C-BC6A-F6DCCFABCF96}"/>
    <dgm:cxn modelId="{D20B2611-E873-417E-8F4D-7D1818B82795}" type="presParOf" srcId="{47A992D6-F0E6-43B4-9CB0-3DB81CE316D8}" destId="{C9432BA2-C7A5-4245-B3F4-19C224AAD411}" srcOrd="0" destOrd="0" presId="urn:microsoft.com/office/officeart/2008/layout/LinedList"/>
    <dgm:cxn modelId="{6F645A42-C51B-4D68-8EA1-30B42BBE5ACE}" type="presParOf" srcId="{47A992D6-F0E6-43B4-9CB0-3DB81CE316D8}" destId="{C6F5F43E-7719-4292-BABD-3ECB9AFEAC5E}" srcOrd="1" destOrd="0" presId="urn:microsoft.com/office/officeart/2008/layout/LinedList"/>
    <dgm:cxn modelId="{B55B9D03-73FD-4DB1-8C6D-84C7A89D78CC}" type="presParOf" srcId="{C6F5F43E-7719-4292-BABD-3ECB9AFEAC5E}" destId="{C27E754B-0E6D-4EE8-916D-AEC72EA11D42}" srcOrd="0" destOrd="0" presId="urn:microsoft.com/office/officeart/2008/layout/LinedList"/>
    <dgm:cxn modelId="{CC5C7D12-E2D7-4BCE-9475-CF84A30CD3A2}" type="presParOf" srcId="{C6F5F43E-7719-4292-BABD-3ECB9AFEAC5E}" destId="{60A19151-519E-48E0-AE65-626F991A1CB8}" srcOrd="1" destOrd="0" presId="urn:microsoft.com/office/officeart/2008/layout/LinedList"/>
    <dgm:cxn modelId="{C6613240-1D50-4076-87EB-E0F733CC4DBA}" type="presParOf" srcId="{47A992D6-F0E6-43B4-9CB0-3DB81CE316D8}" destId="{69C18B3A-3045-4BBA-9276-6A0622DCB122}" srcOrd="2" destOrd="0" presId="urn:microsoft.com/office/officeart/2008/layout/LinedList"/>
    <dgm:cxn modelId="{898DEB17-E815-42D9-839C-4AFF862E07F5}" type="presParOf" srcId="{47A992D6-F0E6-43B4-9CB0-3DB81CE316D8}" destId="{27F24339-8668-4A78-B2B1-8577BC4A01FE}" srcOrd="3" destOrd="0" presId="urn:microsoft.com/office/officeart/2008/layout/LinedList"/>
    <dgm:cxn modelId="{2CB9F279-D374-458C-B15C-C8456AF30E16}" type="presParOf" srcId="{27F24339-8668-4A78-B2B1-8577BC4A01FE}" destId="{769999F8-D8AB-4903-96E5-624AC110577D}" srcOrd="0" destOrd="0" presId="urn:microsoft.com/office/officeart/2008/layout/LinedList"/>
    <dgm:cxn modelId="{B471C3DE-EAB9-4D67-B6F3-FB8A16EABABA}" type="presParOf" srcId="{27F24339-8668-4A78-B2B1-8577BC4A01FE}" destId="{66B0E178-20E9-460F-83BF-79C56F99F720}" srcOrd="1" destOrd="0" presId="urn:microsoft.com/office/officeart/2008/layout/LinedList"/>
    <dgm:cxn modelId="{DA920592-FE68-4C7D-B82F-BF71158AF5AE}" type="presParOf" srcId="{47A992D6-F0E6-43B4-9CB0-3DB81CE316D8}" destId="{65806294-5256-4AD6-95BF-A743CFAEC4A6}" srcOrd="4" destOrd="0" presId="urn:microsoft.com/office/officeart/2008/layout/LinedList"/>
    <dgm:cxn modelId="{C4E8A7D8-35C2-4D95-B720-D3BCEB43ADC2}" type="presParOf" srcId="{47A992D6-F0E6-43B4-9CB0-3DB81CE316D8}" destId="{14EF354A-1646-4493-9594-DB3571A2F014}" srcOrd="5" destOrd="0" presId="urn:microsoft.com/office/officeart/2008/layout/LinedList"/>
    <dgm:cxn modelId="{1E24C541-5F14-47C5-9588-7BA19E0BF0BA}" type="presParOf" srcId="{14EF354A-1646-4493-9594-DB3571A2F014}" destId="{8E139BAD-0675-4627-A89B-28361DCF653B}" srcOrd="0" destOrd="0" presId="urn:microsoft.com/office/officeart/2008/layout/LinedList"/>
    <dgm:cxn modelId="{0141ED51-FB4C-4ADF-9C1A-0BF0A01FB5FB}" type="presParOf" srcId="{14EF354A-1646-4493-9594-DB3571A2F014}" destId="{7BEA13AD-751F-4DC4-99B6-25B5EEC52578}" srcOrd="1" destOrd="0" presId="urn:microsoft.com/office/officeart/2008/layout/LinedList"/>
    <dgm:cxn modelId="{88A5BB73-5415-456F-9D52-7706C5133B68}" type="presParOf" srcId="{47A992D6-F0E6-43B4-9CB0-3DB81CE316D8}" destId="{AF24CA86-3D48-4ADF-BB6D-F1158B06CA2D}" srcOrd="6" destOrd="0" presId="urn:microsoft.com/office/officeart/2008/layout/LinedList"/>
    <dgm:cxn modelId="{BA46EF02-B8BC-4DED-80DC-5A0DB40F8EDD}" type="presParOf" srcId="{47A992D6-F0E6-43B4-9CB0-3DB81CE316D8}" destId="{B15578D4-4CAC-466D-8A76-6395417ADDB3}" srcOrd="7" destOrd="0" presId="urn:microsoft.com/office/officeart/2008/layout/LinedList"/>
    <dgm:cxn modelId="{FEF069C0-D502-4F6F-914E-48F9542B5F12}" type="presParOf" srcId="{B15578D4-4CAC-466D-8A76-6395417ADDB3}" destId="{0DFF47D3-D130-40B4-BB2C-B16449DE93B7}" srcOrd="0" destOrd="0" presId="urn:microsoft.com/office/officeart/2008/layout/LinedList"/>
    <dgm:cxn modelId="{4A5B2FA1-88C2-491D-AA23-461B2707F5C1}" type="presParOf" srcId="{B15578D4-4CAC-466D-8A76-6395417ADDB3}" destId="{249DDED8-8B18-46B6-8A72-62DE1272CB80}" srcOrd="1" destOrd="0" presId="urn:microsoft.com/office/officeart/2008/layout/LinedList"/>
    <dgm:cxn modelId="{DFB4DC4F-94B9-496F-80AF-BCFAB3A37714}" type="presParOf" srcId="{47A992D6-F0E6-43B4-9CB0-3DB81CE316D8}" destId="{ADF30A43-F626-4B21-9B7A-93E8A61ADD3B}" srcOrd="8" destOrd="0" presId="urn:microsoft.com/office/officeart/2008/layout/LinedList"/>
    <dgm:cxn modelId="{D7BD839B-5134-4560-9D76-22DD32CCEF18}" type="presParOf" srcId="{47A992D6-F0E6-43B4-9CB0-3DB81CE316D8}" destId="{1795ECB6-8E86-4011-99CB-B257149EB3AE}" srcOrd="9" destOrd="0" presId="urn:microsoft.com/office/officeart/2008/layout/LinedList"/>
    <dgm:cxn modelId="{E5D8CFC4-A1AE-4289-8483-E08F1F1B6844}" type="presParOf" srcId="{1795ECB6-8E86-4011-99CB-B257149EB3AE}" destId="{1E5E93B4-F045-4058-8C15-136EA617025E}" srcOrd="0" destOrd="0" presId="urn:microsoft.com/office/officeart/2008/layout/LinedList"/>
    <dgm:cxn modelId="{6979CBCD-C58A-4140-86AF-C859DD26F83C}" type="presParOf" srcId="{1795ECB6-8E86-4011-99CB-B257149EB3AE}" destId="{1A6139AE-91F1-49F6-981D-D150941CF14C}" srcOrd="1" destOrd="0" presId="urn:microsoft.com/office/officeart/2008/layout/LinedList"/>
    <dgm:cxn modelId="{6633C0D5-86F0-4013-8A68-4DAE392015F4}" type="presParOf" srcId="{47A992D6-F0E6-43B4-9CB0-3DB81CE316D8}" destId="{851117BD-4CEE-4E6A-953B-D8E60DAD3FE3}" srcOrd="10" destOrd="0" presId="urn:microsoft.com/office/officeart/2008/layout/LinedList"/>
    <dgm:cxn modelId="{AB16CF96-1403-4920-8CE5-25F468667C52}" type="presParOf" srcId="{47A992D6-F0E6-43B4-9CB0-3DB81CE316D8}" destId="{6A252655-6F2B-434E-B612-FCCC2B9B26CA}" srcOrd="11" destOrd="0" presId="urn:microsoft.com/office/officeart/2008/layout/LinedList"/>
    <dgm:cxn modelId="{DF887728-C5FA-4B59-B830-BBA86A360CD7}" type="presParOf" srcId="{6A252655-6F2B-434E-B612-FCCC2B9B26CA}" destId="{2F10D19E-2D45-4289-8F0E-E93EEB415EC2}" srcOrd="0" destOrd="0" presId="urn:microsoft.com/office/officeart/2008/layout/LinedList"/>
    <dgm:cxn modelId="{5AC20960-BFAF-4BEB-853C-2F005288D915}" type="presParOf" srcId="{6A252655-6F2B-434E-B612-FCCC2B9B26CA}" destId="{956FA470-D321-4584-A908-EC8B706ACAF2}" srcOrd="1" destOrd="0" presId="urn:microsoft.com/office/officeart/2008/layout/LinedList"/>
    <dgm:cxn modelId="{2B2F0529-7E67-47B5-98DB-D7DA657638CE}" type="presParOf" srcId="{47A992D6-F0E6-43B4-9CB0-3DB81CE316D8}" destId="{C6C44126-4E9A-49D4-B0B3-2128F0203277}" srcOrd="12" destOrd="0" presId="urn:microsoft.com/office/officeart/2008/layout/LinedList"/>
    <dgm:cxn modelId="{4521F2A5-6F20-4837-BCC8-9167BCEB5449}" type="presParOf" srcId="{47A992D6-F0E6-43B4-9CB0-3DB81CE316D8}" destId="{B28BB2E1-CF60-487B-949B-F03550B3A5BA}" srcOrd="13" destOrd="0" presId="urn:microsoft.com/office/officeart/2008/layout/LinedList"/>
    <dgm:cxn modelId="{DB6FDB94-7C3D-4392-A9FD-20EB4190B1BB}" type="presParOf" srcId="{B28BB2E1-CF60-487B-949B-F03550B3A5BA}" destId="{A864F12F-1770-482C-9EAA-8929118C444A}" srcOrd="0" destOrd="0" presId="urn:microsoft.com/office/officeart/2008/layout/LinedList"/>
    <dgm:cxn modelId="{D7EFBC01-60F1-45A9-B801-174484CB5B8D}" type="presParOf" srcId="{B28BB2E1-CF60-487B-949B-F03550B3A5BA}" destId="{B5EA60D1-D4B9-4CDB-B90F-42C0117B4836}" srcOrd="1" destOrd="0" presId="urn:microsoft.com/office/officeart/2008/layout/LinedList"/>
    <dgm:cxn modelId="{921ED6BA-1A4A-43DD-B073-9E73C4D0E7A6}" type="presParOf" srcId="{47A992D6-F0E6-43B4-9CB0-3DB81CE316D8}" destId="{8EEBA1E7-A5A5-44A4-8943-5B0A5AE9DD0B}" srcOrd="14" destOrd="0" presId="urn:microsoft.com/office/officeart/2008/layout/LinedList"/>
    <dgm:cxn modelId="{D54E4807-25E3-4D3F-9665-2C194FF59D46}" type="presParOf" srcId="{47A992D6-F0E6-43B4-9CB0-3DB81CE316D8}" destId="{AD09658A-2C77-42A0-9587-A0201C681157}" srcOrd="15" destOrd="0" presId="urn:microsoft.com/office/officeart/2008/layout/LinedList"/>
    <dgm:cxn modelId="{00870AFE-80AA-4960-BB92-1D4E0E028F5C}" type="presParOf" srcId="{AD09658A-2C77-42A0-9587-A0201C681157}" destId="{17A30E84-FF15-427B-A3A3-607CDF1B9E47}" srcOrd="0" destOrd="0" presId="urn:microsoft.com/office/officeart/2008/layout/LinedList"/>
    <dgm:cxn modelId="{1240F330-8A48-498E-BB6A-86BE12E7C51D}" type="presParOf" srcId="{AD09658A-2C77-42A0-9587-A0201C681157}" destId="{985D22E1-17C9-4F6C-83BC-9FE57DAFC96E}" srcOrd="1" destOrd="0" presId="urn:microsoft.com/office/officeart/2008/layout/LinedList"/>
    <dgm:cxn modelId="{6244C6BC-336A-432B-8C04-7863BF75D2DB}" type="presParOf" srcId="{47A992D6-F0E6-43B4-9CB0-3DB81CE316D8}" destId="{C86E8D44-DDAE-4578-8476-2FC00A62DCB4}" srcOrd="16" destOrd="0" presId="urn:microsoft.com/office/officeart/2008/layout/LinedList"/>
    <dgm:cxn modelId="{E5982FDB-ADC6-42EC-9F69-EF04DA2013E2}" type="presParOf" srcId="{47A992D6-F0E6-43B4-9CB0-3DB81CE316D8}" destId="{8DE0CE15-AB56-4062-9B48-484DD46B54EA}" srcOrd="17" destOrd="0" presId="urn:microsoft.com/office/officeart/2008/layout/LinedList"/>
    <dgm:cxn modelId="{B0B189CC-F52E-488D-B5EF-179751D46652}" type="presParOf" srcId="{8DE0CE15-AB56-4062-9B48-484DD46B54EA}" destId="{AFAEA15D-D8D7-409A-B9B2-76E9AEBEE4F8}" srcOrd="0" destOrd="0" presId="urn:microsoft.com/office/officeart/2008/layout/LinedList"/>
    <dgm:cxn modelId="{1C896082-CC1B-4CC3-96ED-8843DB040079}" type="presParOf" srcId="{8DE0CE15-AB56-4062-9B48-484DD46B54EA}" destId="{C7146E96-5A6D-475D-B268-0758D2E61A15}" srcOrd="1" destOrd="0" presId="urn:microsoft.com/office/officeart/2008/layout/LinedList"/>
    <dgm:cxn modelId="{BCCD5B2D-B889-47FB-9CF6-1D2E2D0FBD75}" type="presParOf" srcId="{47A992D6-F0E6-43B4-9CB0-3DB81CE316D8}" destId="{5E124E55-1D5C-4688-952B-BB3B48500982}" srcOrd="18" destOrd="0" presId="urn:microsoft.com/office/officeart/2008/layout/LinedList"/>
    <dgm:cxn modelId="{63EE99AA-74AB-4415-8559-64D45288B47C}" type="presParOf" srcId="{47A992D6-F0E6-43B4-9CB0-3DB81CE316D8}" destId="{9B64429E-5E38-48A8-BB8F-3B6893F4C861}" srcOrd="19" destOrd="0" presId="urn:microsoft.com/office/officeart/2008/layout/LinedList"/>
    <dgm:cxn modelId="{0626F634-7F09-41ED-B8A0-D1009238A59E}" type="presParOf" srcId="{9B64429E-5E38-48A8-BB8F-3B6893F4C861}" destId="{CA9883A5-FA31-4B4C-8D98-65F32BBE138A}" srcOrd="0" destOrd="0" presId="urn:microsoft.com/office/officeart/2008/layout/LinedList"/>
    <dgm:cxn modelId="{08C644DE-91EA-4F04-A999-D6D954F43A90}" type="presParOf" srcId="{9B64429E-5E38-48A8-BB8F-3B6893F4C861}" destId="{04AD9FEB-4BBF-4489-A3A6-45CBDC13BEF9}" srcOrd="1" destOrd="0" presId="urn:microsoft.com/office/officeart/2008/layout/LinedList"/>
    <dgm:cxn modelId="{98670D08-4331-4511-B807-A445407BB4FC}" type="presParOf" srcId="{47A992D6-F0E6-43B4-9CB0-3DB81CE316D8}" destId="{1733F426-7EE0-4E47-AE15-56E533DD9176}" srcOrd="20" destOrd="0" presId="urn:microsoft.com/office/officeart/2008/layout/LinedList"/>
    <dgm:cxn modelId="{D990DC65-5E29-4285-8E27-BB1AD6E29AC7}" type="presParOf" srcId="{47A992D6-F0E6-43B4-9CB0-3DB81CE316D8}" destId="{881C75F2-FA5E-4EA7-A4EF-72358FAF3D03}" srcOrd="21" destOrd="0" presId="urn:microsoft.com/office/officeart/2008/layout/LinedList"/>
    <dgm:cxn modelId="{59A187A3-ABA0-432C-87A8-F95B57703507}" type="presParOf" srcId="{881C75F2-FA5E-4EA7-A4EF-72358FAF3D03}" destId="{56E87B1F-E4A9-4BF9-8F7B-976CC872570A}" srcOrd="0" destOrd="0" presId="urn:microsoft.com/office/officeart/2008/layout/LinedList"/>
    <dgm:cxn modelId="{AC155951-4C3F-4D56-9E04-5AC619C6CAC8}" type="presParOf" srcId="{881C75F2-FA5E-4EA7-A4EF-72358FAF3D03}" destId="{F108D72A-1A11-413A-83F5-1A41E636F4B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72E213-960E-4B21-89B7-2C34E6B50BC8}"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US"/>
        </a:p>
      </dgm:t>
    </dgm:pt>
    <dgm:pt modelId="{F09BD03E-FB4E-4B0D-9A55-F0365AE52B70}">
      <dgm:prSet/>
      <dgm:spPr/>
      <dgm:t>
        <a:bodyPr/>
        <a:lstStyle/>
        <a:p>
          <a:r>
            <a:rPr lang="en-US"/>
            <a:t>Protection against regression</a:t>
          </a:r>
        </a:p>
      </dgm:t>
    </dgm:pt>
    <dgm:pt modelId="{CC0199DD-4CAA-437F-8267-82B6E565EEB0}" type="parTrans" cxnId="{023CE8E9-14D4-4E1C-B453-4E4F456F76DB}">
      <dgm:prSet/>
      <dgm:spPr/>
      <dgm:t>
        <a:bodyPr/>
        <a:lstStyle/>
        <a:p>
          <a:endParaRPr lang="en-US"/>
        </a:p>
      </dgm:t>
    </dgm:pt>
    <dgm:pt modelId="{D8AE1EBA-E4CB-47A5-A2E7-D94C508E84A3}" type="sibTrans" cxnId="{023CE8E9-14D4-4E1C-B453-4E4F456F76DB}">
      <dgm:prSet/>
      <dgm:spPr/>
      <dgm:t>
        <a:bodyPr/>
        <a:lstStyle/>
        <a:p>
          <a:endParaRPr lang="en-US"/>
        </a:p>
      </dgm:t>
    </dgm:pt>
    <dgm:pt modelId="{694867F9-B9AA-4A1C-A36F-6C40A190D8B1}">
      <dgm:prSet/>
      <dgm:spPr/>
      <dgm:t>
        <a:bodyPr/>
        <a:lstStyle/>
        <a:p>
          <a:r>
            <a:rPr lang="en-US"/>
            <a:t>Resistance to refactoring</a:t>
          </a:r>
        </a:p>
      </dgm:t>
    </dgm:pt>
    <dgm:pt modelId="{B79D842C-B86E-44C8-AE26-57BF1E0EB159}" type="parTrans" cxnId="{41F522F8-1E03-40CB-B118-1F1F2841BB86}">
      <dgm:prSet/>
      <dgm:spPr/>
      <dgm:t>
        <a:bodyPr/>
        <a:lstStyle/>
        <a:p>
          <a:endParaRPr lang="en-US"/>
        </a:p>
      </dgm:t>
    </dgm:pt>
    <dgm:pt modelId="{FC680278-8F97-47D3-9E13-F884464E99EC}" type="sibTrans" cxnId="{41F522F8-1E03-40CB-B118-1F1F2841BB86}">
      <dgm:prSet/>
      <dgm:spPr/>
      <dgm:t>
        <a:bodyPr/>
        <a:lstStyle/>
        <a:p>
          <a:endParaRPr lang="en-US"/>
        </a:p>
      </dgm:t>
    </dgm:pt>
    <dgm:pt modelId="{48F26B39-5975-4BF2-B268-468716B11CAD}">
      <dgm:prSet/>
      <dgm:spPr/>
      <dgm:t>
        <a:bodyPr/>
        <a:lstStyle/>
        <a:p>
          <a:r>
            <a:rPr lang="en-US"/>
            <a:t>Fast feedback</a:t>
          </a:r>
        </a:p>
      </dgm:t>
    </dgm:pt>
    <dgm:pt modelId="{DF0FC1B5-459D-4E8C-8971-BDF59C988ED9}" type="parTrans" cxnId="{8ED91428-500B-4DFA-8EAE-A132CAEF266E}">
      <dgm:prSet/>
      <dgm:spPr/>
      <dgm:t>
        <a:bodyPr/>
        <a:lstStyle/>
        <a:p>
          <a:endParaRPr lang="en-US"/>
        </a:p>
      </dgm:t>
    </dgm:pt>
    <dgm:pt modelId="{42F60046-8462-4266-A72F-0FB4E0F0B9B1}" type="sibTrans" cxnId="{8ED91428-500B-4DFA-8EAE-A132CAEF266E}">
      <dgm:prSet/>
      <dgm:spPr/>
      <dgm:t>
        <a:bodyPr/>
        <a:lstStyle/>
        <a:p>
          <a:endParaRPr lang="en-US"/>
        </a:p>
      </dgm:t>
    </dgm:pt>
    <dgm:pt modelId="{DDA13023-8468-41FE-A271-7B32C9CE946E}">
      <dgm:prSet/>
      <dgm:spPr/>
      <dgm:t>
        <a:bodyPr/>
        <a:lstStyle/>
        <a:p>
          <a:r>
            <a:rPr lang="en-US"/>
            <a:t>Maintainability</a:t>
          </a:r>
        </a:p>
      </dgm:t>
    </dgm:pt>
    <dgm:pt modelId="{363EF425-8E6A-41DA-B43C-E6CD0FAC091D}" type="parTrans" cxnId="{61D7A6E7-056E-45BE-83AF-F2D95DF1060D}">
      <dgm:prSet/>
      <dgm:spPr/>
      <dgm:t>
        <a:bodyPr/>
        <a:lstStyle/>
        <a:p>
          <a:endParaRPr lang="en-US"/>
        </a:p>
      </dgm:t>
    </dgm:pt>
    <dgm:pt modelId="{86054973-34DA-4124-99D9-E41FE35DEF04}" type="sibTrans" cxnId="{61D7A6E7-056E-45BE-83AF-F2D95DF1060D}">
      <dgm:prSet/>
      <dgm:spPr/>
      <dgm:t>
        <a:bodyPr/>
        <a:lstStyle/>
        <a:p>
          <a:endParaRPr lang="en-US"/>
        </a:p>
      </dgm:t>
    </dgm:pt>
    <dgm:pt modelId="{2CBF8100-3E5E-4944-9F25-E7D0530BF121}" type="pres">
      <dgm:prSet presAssocID="{3772E213-960E-4B21-89B7-2C34E6B50BC8}" presName="linear" presStyleCnt="0">
        <dgm:presLayoutVars>
          <dgm:dir/>
          <dgm:animLvl val="lvl"/>
          <dgm:resizeHandles val="exact"/>
        </dgm:presLayoutVars>
      </dgm:prSet>
      <dgm:spPr/>
    </dgm:pt>
    <dgm:pt modelId="{80B0BAE9-41D7-40C6-B022-768822F7E7AB}" type="pres">
      <dgm:prSet presAssocID="{F09BD03E-FB4E-4B0D-9A55-F0365AE52B70}" presName="parentLin" presStyleCnt="0"/>
      <dgm:spPr/>
    </dgm:pt>
    <dgm:pt modelId="{3C70EE83-15B4-4AED-9322-9E761D42270D}" type="pres">
      <dgm:prSet presAssocID="{F09BD03E-FB4E-4B0D-9A55-F0365AE52B70}" presName="parentLeftMargin" presStyleLbl="node1" presStyleIdx="0" presStyleCnt="4"/>
      <dgm:spPr/>
    </dgm:pt>
    <dgm:pt modelId="{39B39107-C3F9-4F02-B95D-BE738C0DD0D2}" type="pres">
      <dgm:prSet presAssocID="{F09BD03E-FB4E-4B0D-9A55-F0365AE52B70}" presName="parentText" presStyleLbl="node1" presStyleIdx="0" presStyleCnt="4">
        <dgm:presLayoutVars>
          <dgm:chMax val="0"/>
          <dgm:bulletEnabled val="1"/>
        </dgm:presLayoutVars>
      </dgm:prSet>
      <dgm:spPr/>
    </dgm:pt>
    <dgm:pt modelId="{0DFF258D-73D6-4C92-982F-36D914490F41}" type="pres">
      <dgm:prSet presAssocID="{F09BD03E-FB4E-4B0D-9A55-F0365AE52B70}" presName="negativeSpace" presStyleCnt="0"/>
      <dgm:spPr/>
    </dgm:pt>
    <dgm:pt modelId="{9EDE06BB-4504-4F47-814E-8D7B8D0617E4}" type="pres">
      <dgm:prSet presAssocID="{F09BD03E-FB4E-4B0D-9A55-F0365AE52B70}" presName="childText" presStyleLbl="conFgAcc1" presStyleIdx="0" presStyleCnt="4">
        <dgm:presLayoutVars>
          <dgm:bulletEnabled val="1"/>
        </dgm:presLayoutVars>
      </dgm:prSet>
      <dgm:spPr/>
    </dgm:pt>
    <dgm:pt modelId="{B1C5F9D7-5808-482C-81C0-334AEA751E5E}" type="pres">
      <dgm:prSet presAssocID="{D8AE1EBA-E4CB-47A5-A2E7-D94C508E84A3}" presName="spaceBetweenRectangles" presStyleCnt="0"/>
      <dgm:spPr/>
    </dgm:pt>
    <dgm:pt modelId="{5D4720DE-B03B-480B-891C-B37E921B4A65}" type="pres">
      <dgm:prSet presAssocID="{694867F9-B9AA-4A1C-A36F-6C40A190D8B1}" presName="parentLin" presStyleCnt="0"/>
      <dgm:spPr/>
    </dgm:pt>
    <dgm:pt modelId="{E428C55C-A186-4713-9596-FC78CBBABB0D}" type="pres">
      <dgm:prSet presAssocID="{694867F9-B9AA-4A1C-A36F-6C40A190D8B1}" presName="parentLeftMargin" presStyleLbl="node1" presStyleIdx="0" presStyleCnt="4"/>
      <dgm:spPr/>
    </dgm:pt>
    <dgm:pt modelId="{30D34AA4-29CF-49F2-A734-82DC8C7223D4}" type="pres">
      <dgm:prSet presAssocID="{694867F9-B9AA-4A1C-A36F-6C40A190D8B1}" presName="parentText" presStyleLbl="node1" presStyleIdx="1" presStyleCnt="4">
        <dgm:presLayoutVars>
          <dgm:chMax val="0"/>
          <dgm:bulletEnabled val="1"/>
        </dgm:presLayoutVars>
      </dgm:prSet>
      <dgm:spPr/>
    </dgm:pt>
    <dgm:pt modelId="{3B9C0B98-289D-4A3E-AAF0-8EDFEB094722}" type="pres">
      <dgm:prSet presAssocID="{694867F9-B9AA-4A1C-A36F-6C40A190D8B1}" presName="negativeSpace" presStyleCnt="0"/>
      <dgm:spPr/>
    </dgm:pt>
    <dgm:pt modelId="{88F00C1B-3E1F-4D7D-A21F-8FB116AB0EC8}" type="pres">
      <dgm:prSet presAssocID="{694867F9-B9AA-4A1C-A36F-6C40A190D8B1}" presName="childText" presStyleLbl="conFgAcc1" presStyleIdx="1" presStyleCnt="4">
        <dgm:presLayoutVars>
          <dgm:bulletEnabled val="1"/>
        </dgm:presLayoutVars>
      </dgm:prSet>
      <dgm:spPr/>
    </dgm:pt>
    <dgm:pt modelId="{8D2C2C52-798F-4A3A-AB17-95268028559C}" type="pres">
      <dgm:prSet presAssocID="{FC680278-8F97-47D3-9E13-F884464E99EC}" presName="spaceBetweenRectangles" presStyleCnt="0"/>
      <dgm:spPr/>
    </dgm:pt>
    <dgm:pt modelId="{C67173C7-E6BB-4330-84C3-9BA757FE042F}" type="pres">
      <dgm:prSet presAssocID="{48F26B39-5975-4BF2-B268-468716B11CAD}" presName="parentLin" presStyleCnt="0"/>
      <dgm:spPr/>
    </dgm:pt>
    <dgm:pt modelId="{ED3A1D3D-D8AE-4DAF-9F87-68BF491AF51E}" type="pres">
      <dgm:prSet presAssocID="{48F26B39-5975-4BF2-B268-468716B11CAD}" presName="parentLeftMargin" presStyleLbl="node1" presStyleIdx="1" presStyleCnt="4"/>
      <dgm:spPr/>
    </dgm:pt>
    <dgm:pt modelId="{C7C97ED7-173A-40EC-AE69-E79B6EB19D23}" type="pres">
      <dgm:prSet presAssocID="{48F26B39-5975-4BF2-B268-468716B11CAD}" presName="parentText" presStyleLbl="node1" presStyleIdx="2" presStyleCnt="4">
        <dgm:presLayoutVars>
          <dgm:chMax val="0"/>
          <dgm:bulletEnabled val="1"/>
        </dgm:presLayoutVars>
      </dgm:prSet>
      <dgm:spPr/>
    </dgm:pt>
    <dgm:pt modelId="{BB3E44DC-EAD0-4D4B-B48B-AE44DA13CD6E}" type="pres">
      <dgm:prSet presAssocID="{48F26B39-5975-4BF2-B268-468716B11CAD}" presName="negativeSpace" presStyleCnt="0"/>
      <dgm:spPr/>
    </dgm:pt>
    <dgm:pt modelId="{7055F83C-121D-4A6C-A2F7-FEFA6EE6F20C}" type="pres">
      <dgm:prSet presAssocID="{48F26B39-5975-4BF2-B268-468716B11CAD}" presName="childText" presStyleLbl="conFgAcc1" presStyleIdx="2" presStyleCnt="4">
        <dgm:presLayoutVars>
          <dgm:bulletEnabled val="1"/>
        </dgm:presLayoutVars>
      </dgm:prSet>
      <dgm:spPr/>
    </dgm:pt>
    <dgm:pt modelId="{321FCCAF-31BA-43A5-AB0A-3BC1ADDA4C2D}" type="pres">
      <dgm:prSet presAssocID="{42F60046-8462-4266-A72F-0FB4E0F0B9B1}" presName="spaceBetweenRectangles" presStyleCnt="0"/>
      <dgm:spPr/>
    </dgm:pt>
    <dgm:pt modelId="{E2A5D44E-08F4-4D77-AF9E-F2B97DE539C5}" type="pres">
      <dgm:prSet presAssocID="{DDA13023-8468-41FE-A271-7B32C9CE946E}" presName="parentLin" presStyleCnt="0"/>
      <dgm:spPr/>
    </dgm:pt>
    <dgm:pt modelId="{F05799FA-CE66-4DC5-958E-83806E7DAF01}" type="pres">
      <dgm:prSet presAssocID="{DDA13023-8468-41FE-A271-7B32C9CE946E}" presName="parentLeftMargin" presStyleLbl="node1" presStyleIdx="2" presStyleCnt="4"/>
      <dgm:spPr/>
    </dgm:pt>
    <dgm:pt modelId="{A2A2C6A7-BFF4-4282-B782-B889BE458123}" type="pres">
      <dgm:prSet presAssocID="{DDA13023-8468-41FE-A271-7B32C9CE946E}" presName="parentText" presStyleLbl="node1" presStyleIdx="3" presStyleCnt="4">
        <dgm:presLayoutVars>
          <dgm:chMax val="0"/>
          <dgm:bulletEnabled val="1"/>
        </dgm:presLayoutVars>
      </dgm:prSet>
      <dgm:spPr/>
    </dgm:pt>
    <dgm:pt modelId="{FC677285-0926-4AB6-A555-467C5373F7B9}" type="pres">
      <dgm:prSet presAssocID="{DDA13023-8468-41FE-A271-7B32C9CE946E}" presName="negativeSpace" presStyleCnt="0"/>
      <dgm:spPr/>
    </dgm:pt>
    <dgm:pt modelId="{AD9ACD99-DE74-4ACC-B942-2B8FF5A06985}" type="pres">
      <dgm:prSet presAssocID="{DDA13023-8468-41FE-A271-7B32C9CE946E}" presName="childText" presStyleLbl="conFgAcc1" presStyleIdx="3" presStyleCnt="4">
        <dgm:presLayoutVars>
          <dgm:bulletEnabled val="1"/>
        </dgm:presLayoutVars>
      </dgm:prSet>
      <dgm:spPr/>
    </dgm:pt>
  </dgm:ptLst>
  <dgm:cxnLst>
    <dgm:cxn modelId="{1F4EF10D-8359-4AE5-BB56-EF8F8AFE942A}" type="presOf" srcId="{3772E213-960E-4B21-89B7-2C34E6B50BC8}" destId="{2CBF8100-3E5E-4944-9F25-E7D0530BF121}" srcOrd="0" destOrd="0" presId="urn:microsoft.com/office/officeart/2005/8/layout/list1"/>
    <dgm:cxn modelId="{8ED91428-500B-4DFA-8EAE-A132CAEF266E}" srcId="{3772E213-960E-4B21-89B7-2C34E6B50BC8}" destId="{48F26B39-5975-4BF2-B268-468716B11CAD}" srcOrd="2" destOrd="0" parTransId="{DF0FC1B5-459D-4E8C-8971-BDF59C988ED9}" sibTransId="{42F60046-8462-4266-A72F-0FB4E0F0B9B1}"/>
    <dgm:cxn modelId="{5CAA742C-F9F3-47FC-B549-6A5FE918A73A}" type="presOf" srcId="{694867F9-B9AA-4A1C-A36F-6C40A190D8B1}" destId="{30D34AA4-29CF-49F2-A734-82DC8C7223D4}" srcOrd="1" destOrd="0" presId="urn:microsoft.com/office/officeart/2005/8/layout/list1"/>
    <dgm:cxn modelId="{45BC4038-FE0C-41F4-856B-00D0D624037F}" type="presOf" srcId="{48F26B39-5975-4BF2-B268-468716B11CAD}" destId="{C7C97ED7-173A-40EC-AE69-E79B6EB19D23}" srcOrd="1" destOrd="0" presId="urn:microsoft.com/office/officeart/2005/8/layout/list1"/>
    <dgm:cxn modelId="{5C716573-C60E-4B01-914A-19138C54CF2F}" type="presOf" srcId="{DDA13023-8468-41FE-A271-7B32C9CE946E}" destId="{F05799FA-CE66-4DC5-958E-83806E7DAF01}" srcOrd="0" destOrd="0" presId="urn:microsoft.com/office/officeart/2005/8/layout/list1"/>
    <dgm:cxn modelId="{451FCC91-B087-49C2-89DC-2E1396FC1DD6}" type="presOf" srcId="{694867F9-B9AA-4A1C-A36F-6C40A190D8B1}" destId="{E428C55C-A186-4713-9596-FC78CBBABB0D}" srcOrd="0" destOrd="0" presId="urn:microsoft.com/office/officeart/2005/8/layout/list1"/>
    <dgm:cxn modelId="{B03F4195-39E5-43A9-A878-069C38E852F4}" type="presOf" srcId="{48F26B39-5975-4BF2-B268-468716B11CAD}" destId="{ED3A1D3D-D8AE-4DAF-9F87-68BF491AF51E}" srcOrd="0" destOrd="0" presId="urn:microsoft.com/office/officeart/2005/8/layout/list1"/>
    <dgm:cxn modelId="{C7AAC2AB-ADEE-423A-92F4-A07BD71CE82B}" type="presOf" srcId="{DDA13023-8468-41FE-A271-7B32C9CE946E}" destId="{A2A2C6A7-BFF4-4282-B782-B889BE458123}" srcOrd="1" destOrd="0" presId="urn:microsoft.com/office/officeart/2005/8/layout/list1"/>
    <dgm:cxn modelId="{80900EB1-1F35-4F6B-B61A-B3559FDEFE78}" type="presOf" srcId="{F09BD03E-FB4E-4B0D-9A55-F0365AE52B70}" destId="{3C70EE83-15B4-4AED-9322-9E761D42270D}" srcOrd="0" destOrd="0" presId="urn:microsoft.com/office/officeart/2005/8/layout/list1"/>
    <dgm:cxn modelId="{61D7A6E7-056E-45BE-83AF-F2D95DF1060D}" srcId="{3772E213-960E-4B21-89B7-2C34E6B50BC8}" destId="{DDA13023-8468-41FE-A271-7B32C9CE946E}" srcOrd="3" destOrd="0" parTransId="{363EF425-8E6A-41DA-B43C-E6CD0FAC091D}" sibTransId="{86054973-34DA-4124-99D9-E41FE35DEF04}"/>
    <dgm:cxn modelId="{023CE8E9-14D4-4E1C-B453-4E4F456F76DB}" srcId="{3772E213-960E-4B21-89B7-2C34E6B50BC8}" destId="{F09BD03E-FB4E-4B0D-9A55-F0365AE52B70}" srcOrd="0" destOrd="0" parTransId="{CC0199DD-4CAA-437F-8267-82B6E565EEB0}" sibTransId="{D8AE1EBA-E4CB-47A5-A2E7-D94C508E84A3}"/>
    <dgm:cxn modelId="{BA9E1FF2-7233-4123-952C-187C2DCB1A8E}" type="presOf" srcId="{F09BD03E-FB4E-4B0D-9A55-F0365AE52B70}" destId="{39B39107-C3F9-4F02-B95D-BE738C0DD0D2}" srcOrd="1" destOrd="0" presId="urn:microsoft.com/office/officeart/2005/8/layout/list1"/>
    <dgm:cxn modelId="{41F522F8-1E03-40CB-B118-1F1F2841BB86}" srcId="{3772E213-960E-4B21-89B7-2C34E6B50BC8}" destId="{694867F9-B9AA-4A1C-A36F-6C40A190D8B1}" srcOrd="1" destOrd="0" parTransId="{B79D842C-B86E-44C8-AE26-57BF1E0EB159}" sibTransId="{FC680278-8F97-47D3-9E13-F884464E99EC}"/>
    <dgm:cxn modelId="{DBDF74FE-3BB0-41BC-9746-C1D7393F9A89}" type="presParOf" srcId="{2CBF8100-3E5E-4944-9F25-E7D0530BF121}" destId="{80B0BAE9-41D7-40C6-B022-768822F7E7AB}" srcOrd="0" destOrd="0" presId="urn:microsoft.com/office/officeart/2005/8/layout/list1"/>
    <dgm:cxn modelId="{F467D03A-7D29-4D98-83C9-7C795370DB0D}" type="presParOf" srcId="{80B0BAE9-41D7-40C6-B022-768822F7E7AB}" destId="{3C70EE83-15B4-4AED-9322-9E761D42270D}" srcOrd="0" destOrd="0" presId="urn:microsoft.com/office/officeart/2005/8/layout/list1"/>
    <dgm:cxn modelId="{C75B6117-C08D-44BE-9613-45A8FB7E27FE}" type="presParOf" srcId="{80B0BAE9-41D7-40C6-B022-768822F7E7AB}" destId="{39B39107-C3F9-4F02-B95D-BE738C0DD0D2}" srcOrd="1" destOrd="0" presId="urn:microsoft.com/office/officeart/2005/8/layout/list1"/>
    <dgm:cxn modelId="{1894FCF0-8EAF-42D9-A48F-D7174175D1CF}" type="presParOf" srcId="{2CBF8100-3E5E-4944-9F25-E7D0530BF121}" destId="{0DFF258D-73D6-4C92-982F-36D914490F41}" srcOrd="1" destOrd="0" presId="urn:microsoft.com/office/officeart/2005/8/layout/list1"/>
    <dgm:cxn modelId="{D85302EC-FFEF-4B66-A69B-A6874839B5E9}" type="presParOf" srcId="{2CBF8100-3E5E-4944-9F25-E7D0530BF121}" destId="{9EDE06BB-4504-4F47-814E-8D7B8D0617E4}" srcOrd="2" destOrd="0" presId="urn:microsoft.com/office/officeart/2005/8/layout/list1"/>
    <dgm:cxn modelId="{0580CABB-8E8A-4B72-ACC9-E6EFC580692C}" type="presParOf" srcId="{2CBF8100-3E5E-4944-9F25-E7D0530BF121}" destId="{B1C5F9D7-5808-482C-81C0-334AEA751E5E}" srcOrd="3" destOrd="0" presId="urn:microsoft.com/office/officeart/2005/8/layout/list1"/>
    <dgm:cxn modelId="{A7F43D67-9AE7-492C-B672-6FC4904EDA03}" type="presParOf" srcId="{2CBF8100-3E5E-4944-9F25-E7D0530BF121}" destId="{5D4720DE-B03B-480B-891C-B37E921B4A65}" srcOrd="4" destOrd="0" presId="urn:microsoft.com/office/officeart/2005/8/layout/list1"/>
    <dgm:cxn modelId="{C125D2FC-7EAB-4924-B9DE-28FE38CFD5D1}" type="presParOf" srcId="{5D4720DE-B03B-480B-891C-B37E921B4A65}" destId="{E428C55C-A186-4713-9596-FC78CBBABB0D}" srcOrd="0" destOrd="0" presId="urn:microsoft.com/office/officeart/2005/8/layout/list1"/>
    <dgm:cxn modelId="{9CC7C11F-50E6-4E57-AD3F-F2B6D9800351}" type="presParOf" srcId="{5D4720DE-B03B-480B-891C-B37E921B4A65}" destId="{30D34AA4-29CF-49F2-A734-82DC8C7223D4}" srcOrd="1" destOrd="0" presId="urn:microsoft.com/office/officeart/2005/8/layout/list1"/>
    <dgm:cxn modelId="{1CFD448E-8A13-453A-A831-469A86844757}" type="presParOf" srcId="{2CBF8100-3E5E-4944-9F25-E7D0530BF121}" destId="{3B9C0B98-289D-4A3E-AAF0-8EDFEB094722}" srcOrd="5" destOrd="0" presId="urn:microsoft.com/office/officeart/2005/8/layout/list1"/>
    <dgm:cxn modelId="{2827D35E-9E83-4029-9E8A-01BA3FDB3A6C}" type="presParOf" srcId="{2CBF8100-3E5E-4944-9F25-E7D0530BF121}" destId="{88F00C1B-3E1F-4D7D-A21F-8FB116AB0EC8}" srcOrd="6" destOrd="0" presId="urn:microsoft.com/office/officeart/2005/8/layout/list1"/>
    <dgm:cxn modelId="{CF17B13E-DCA9-45FF-A75A-7A114674C6EA}" type="presParOf" srcId="{2CBF8100-3E5E-4944-9F25-E7D0530BF121}" destId="{8D2C2C52-798F-4A3A-AB17-95268028559C}" srcOrd="7" destOrd="0" presId="urn:microsoft.com/office/officeart/2005/8/layout/list1"/>
    <dgm:cxn modelId="{0F1ED238-89AE-4499-852E-88A25EDDC146}" type="presParOf" srcId="{2CBF8100-3E5E-4944-9F25-E7D0530BF121}" destId="{C67173C7-E6BB-4330-84C3-9BA757FE042F}" srcOrd="8" destOrd="0" presId="urn:microsoft.com/office/officeart/2005/8/layout/list1"/>
    <dgm:cxn modelId="{5C7956C2-5E8B-44AE-A88E-DAB53D0A30B8}" type="presParOf" srcId="{C67173C7-E6BB-4330-84C3-9BA757FE042F}" destId="{ED3A1D3D-D8AE-4DAF-9F87-68BF491AF51E}" srcOrd="0" destOrd="0" presId="urn:microsoft.com/office/officeart/2005/8/layout/list1"/>
    <dgm:cxn modelId="{CBD76F7B-C640-43D1-9FF1-DC08F7A1820D}" type="presParOf" srcId="{C67173C7-E6BB-4330-84C3-9BA757FE042F}" destId="{C7C97ED7-173A-40EC-AE69-E79B6EB19D23}" srcOrd="1" destOrd="0" presId="urn:microsoft.com/office/officeart/2005/8/layout/list1"/>
    <dgm:cxn modelId="{06AA5925-AEBA-4653-A034-0D7E34AA9C81}" type="presParOf" srcId="{2CBF8100-3E5E-4944-9F25-E7D0530BF121}" destId="{BB3E44DC-EAD0-4D4B-B48B-AE44DA13CD6E}" srcOrd="9" destOrd="0" presId="urn:microsoft.com/office/officeart/2005/8/layout/list1"/>
    <dgm:cxn modelId="{CA1AB634-5D61-4CBC-AE32-20B757E44E38}" type="presParOf" srcId="{2CBF8100-3E5E-4944-9F25-E7D0530BF121}" destId="{7055F83C-121D-4A6C-A2F7-FEFA6EE6F20C}" srcOrd="10" destOrd="0" presId="urn:microsoft.com/office/officeart/2005/8/layout/list1"/>
    <dgm:cxn modelId="{4BA4475E-2757-4BCE-9296-572578E16D2C}" type="presParOf" srcId="{2CBF8100-3E5E-4944-9F25-E7D0530BF121}" destId="{321FCCAF-31BA-43A5-AB0A-3BC1ADDA4C2D}" srcOrd="11" destOrd="0" presId="urn:microsoft.com/office/officeart/2005/8/layout/list1"/>
    <dgm:cxn modelId="{CE412B7A-3B4E-4F32-B2F0-BF5D21DAD9E6}" type="presParOf" srcId="{2CBF8100-3E5E-4944-9F25-E7D0530BF121}" destId="{E2A5D44E-08F4-4D77-AF9E-F2B97DE539C5}" srcOrd="12" destOrd="0" presId="urn:microsoft.com/office/officeart/2005/8/layout/list1"/>
    <dgm:cxn modelId="{3220DB36-20D1-402C-84BA-7D988348FBE8}" type="presParOf" srcId="{E2A5D44E-08F4-4D77-AF9E-F2B97DE539C5}" destId="{F05799FA-CE66-4DC5-958E-83806E7DAF01}" srcOrd="0" destOrd="0" presId="urn:microsoft.com/office/officeart/2005/8/layout/list1"/>
    <dgm:cxn modelId="{FB3337A9-9ECA-409D-B0B3-2170AEE5B21C}" type="presParOf" srcId="{E2A5D44E-08F4-4D77-AF9E-F2B97DE539C5}" destId="{A2A2C6A7-BFF4-4282-B782-B889BE458123}" srcOrd="1" destOrd="0" presId="urn:microsoft.com/office/officeart/2005/8/layout/list1"/>
    <dgm:cxn modelId="{2F79A6A7-B5CA-4D06-BFED-A4E585F20D5B}" type="presParOf" srcId="{2CBF8100-3E5E-4944-9F25-E7D0530BF121}" destId="{FC677285-0926-4AB6-A555-467C5373F7B9}" srcOrd="13" destOrd="0" presId="urn:microsoft.com/office/officeart/2005/8/layout/list1"/>
    <dgm:cxn modelId="{E4A43CA8-56EF-4197-8A70-6895126BB3C3}" type="presParOf" srcId="{2CBF8100-3E5E-4944-9F25-E7D0530BF121}" destId="{AD9ACD99-DE74-4ACC-B942-2B8FF5A06985}"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432BA2-C7A5-4245-B3F4-19C224AAD411}">
      <dsp:nvSpPr>
        <dsp:cNvPr id="0" name=""/>
        <dsp:cNvSpPr/>
      </dsp:nvSpPr>
      <dsp:spPr>
        <a:xfrm>
          <a:off x="0" y="1998"/>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27E754B-0E6D-4EE8-916D-AEC72EA11D42}">
      <dsp:nvSpPr>
        <dsp:cNvPr id="0" name=""/>
        <dsp:cNvSpPr/>
      </dsp:nvSpPr>
      <dsp:spPr>
        <a:xfrm>
          <a:off x="0" y="1998"/>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Unit Testing and Goal</a:t>
          </a:r>
        </a:p>
      </dsp:txBody>
      <dsp:txXfrm>
        <a:off x="0" y="1998"/>
        <a:ext cx="9618133" cy="371771"/>
      </dsp:txXfrm>
    </dsp:sp>
    <dsp:sp modelId="{69C18B3A-3045-4BBA-9276-6A0622DCB122}">
      <dsp:nvSpPr>
        <dsp:cNvPr id="0" name=""/>
        <dsp:cNvSpPr/>
      </dsp:nvSpPr>
      <dsp:spPr>
        <a:xfrm>
          <a:off x="0" y="373770"/>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69999F8-D8AB-4903-96E5-624AC110577D}">
      <dsp:nvSpPr>
        <dsp:cNvPr id="0" name=""/>
        <dsp:cNvSpPr/>
      </dsp:nvSpPr>
      <dsp:spPr>
        <a:xfrm>
          <a:off x="0" y="373770"/>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4 pillars of unit testing </a:t>
          </a:r>
        </a:p>
      </dsp:txBody>
      <dsp:txXfrm>
        <a:off x="0" y="373770"/>
        <a:ext cx="9618133" cy="371771"/>
      </dsp:txXfrm>
    </dsp:sp>
    <dsp:sp modelId="{65806294-5256-4AD6-95BF-A743CFAEC4A6}">
      <dsp:nvSpPr>
        <dsp:cNvPr id="0" name=""/>
        <dsp:cNvSpPr/>
      </dsp:nvSpPr>
      <dsp:spPr>
        <a:xfrm>
          <a:off x="0" y="745541"/>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139BAD-0675-4627-A89B-28361DCF653B}">
      <dsp:nvSpPr>
        <dsp:cNvPr id="0" name=""/>
        <dsp:cNvSpPr/>
      </dsp:nvSpPr>
      <dsp:spPr>
        <a:xfrm>
          <a:off x="0" y="745541"/>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Mocks and test fragility</a:t>
          </a:r>
        </a:p>
      </dsp:txBody>
      <dsp:txXfrm>
        <a:off x="0" y="745541"/>
        <a:ext cx="9618133" cy="371771"/>
      </dsp:txXfrm>
    </dsp:sp>
    <dsp:sp modelId="{AF24CA86-3D48-4ADF-BB6D-F1158B06CA2D}">
      <dsp:nvSpPr>
        <dsp:cNvPr id="0" name=""/>
        <dsp:cNvSpPr/>
      </dsp:nvSpPr>
      <dsp:spPr>
        <a:xfrm>
          <a:off x="0" y="1117312"/>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DFF47D3-D130-40B4-BB2C-B16449DE93B7}">
      <dsp:nvSpPr>
        <dsp:cNvPr id="0" name=""/>
        <dsp:cNvSpPr/>
      </dsp:nvSpPr>
      <dsp:spPr>
        <a:xfrm>
          <a:off x="0" y="1117312"/>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Isolation Framework</a:t>
          </a:r>
        </a:p>
      </dsp:txBody>
      <dsp:txXfrm>
        <a:off x="0" y="1117312"/>
        <a:ext cx="9618133" cy="371771"/>
      </dsp:txXfrm>
    </dsp:sp>
    <dsp:sp modelId="{ADF30A43-F626-4B21-9B7A-93E8A61ADD3B}">
      <dsp:nvSpPr>
        <dsp:cNvPr id="0" name=""/>
        <dsp:cNvSpPr/>
      </dsp:nvSpPr>
      <dsp:spPr>
        <a:xfrm>
          <a:off x="0" y="1489084"/>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E5E93B4-F045-4058-8C15-136EA617025E}">
      <dsp:nvSpPr>
        <dsp:cNvPr id="0" name=""/>
        <dsp:cNvSpPr/>
      </dsp:nvSpPr>
      <dsp:spPr>
        <a:xfrm>
          <a:off x="0" y="1489084"/>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Style of Unit Testing</a:t>
          </a:r>
        </a:p>
      </dsp:txBody>
      <dsp:txXfrm>
        <a:off x="0" y="1489084"/>
        <a:ext cx="9618133" cy="371771"/>
      </dsp:txXfrm>
    </dsp:sp>
    <dsp:sp modelId="{851117BD-4CEE-4E6A-953B-D8E60DAD3FE3}">
      <dsp:nvSpPr>
        <dsp:cNvPr id="0" name=""/>
        <dsp:cNvSpPr/>
      </dsp:nvSpPr>
      <dsp:spPr>
        <a:xfrm>
          <a:off x="0" y="1860855"/>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F10D19E-2D45-4289-8F0E-E93EEB415EC2}">
      <dsp:nvSpPr>
        <dsp:cNvPr id="0" name=""/>
        <dsp:cNvSpPr/>
      </dsp:nvSpPr>
      <dsp:spPr>
        <a:xfrm>
          <a:off x="0" y="1860855"/>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Refactoring toward Valuable Unit tests</a:t>
          </a:r>
        </a:p>
      </dsp:txBody>
      <dsp:txXfrm>
        <a:off x="0" y="1860855"/>
        <a:ext cx="9618133" cy="371771"/>
      </dsp:txXfrm>
    </dsp:sp>
    <dsp:sp modelId="{C6C44126-4E9A-49D4-B0B3-2128F0203277}">
      <dsp:nvSpPr>
        <dsp:cNvPr id="0" name=""/>
        <dsp:cNvSpPr/>
      </dsp:nvSpPr>
      <dsp:spPr>
        <a:xfrm>
          <a:off x="0" y="2232626"/>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64F12F-1770-482C-9EAA-8929118C444A}">
      <dsp:nvSpPr>
        <dsp:cNvPr id="0" name=""/>
        <dsp:cNvSpPr/>
      </dsp:nvSpPr>
      <dsp:spPr>
        <a:xfrm>
          <a:off x="0" y="2232626"/>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Integration testing</a:t>
          </a:r>
        </a:p>
      </dsp:txBody>
      <dsp:txXfrm>
        <a:off x="0" y="2232626"/>
        <a:ext cx="9618133" cy="371771"/>
      </dsp:txXfrm>
    </dsp:sp>
    <dsp:sp modelId="{8EEBA1E7-A5A5-44A4-8943-5B0A5AE9DD0B}">
      <dsp:nvSpPr>
        <dsp:cNvPr id="0" name=""/>
        <dsp:cNvSpPr/>
      </dsp:nvSpPr>
      <dsp:spPr>
        <a:xfrm>
          <a:off x="0" y="2604397"/>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7A30E84-FF15-427B-A3A3-607CDF1B9E47}">
      <dsp:nvSpPr>
        <dsp:cNvPr id="0" name=""/>
        <dsp:cNvSpPr/>
      </dsp:nvSpPr>
      <dsp:spPr>
        <a:xfrm>
          <a:off x="0" y="2604397"/>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Mocking Best Practices</a:t>
          </a:r>
        </a:p>
      </dsp:txBody>
      <dsp:txXfrm>
        <a:off x="0" y="2604397"/>
        <a:ext cx="9618133" cy="371771"/>
      </dsp:txXfrm>
    </dsp:sp>
    <dsp:sp modelId="{C86E8D44-DDAE-4578-8476-2FC00A62DCB4}">
      <dsp:nvSpPr>
        <dsp:cNvPr id="0" name=""/>
        <dsp:cNvSpPr/>
      </dsp:nvSpPr>
      <dsp:spPr>
        <a:xfrm>
          <a:off x="0" y="2976169"/>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FAEA15D-D8D7-409A-B9B2-76E9AEBEE4F8}">
      <dsp:nvSpPr>
        <dsp:cNvPr id="0" name=""/>
        <dsp:cNvSpPr/>
      </dsp:nvSpPr>
      <dsp:spPr>
        <a:xfrm>
          <a:off x="0" y="2976169"/>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Testing the Database</a:t>
          </a:r>
        </a:p>
      </dsp:txBody>
      <dsp:txXfrm>
        <a:off x="0" y="2976169"/>
        <a:ext cx="9618133" cy="371771"/>
      </dsp:txXfrm>
    </dsp:sp>
    <dsp:sp modelId="{5E124E55-1D5C-4688-952B-BB3B48500982}">
      <dsp:nvSpPr>
        <dsp:cNvPr id="0" name=""/>
        <dsp:cNvSpPr/>
      </dsp:nvSpPr>
      <dsp:spPr>
        <a:xfrm>
          <a:off x="0" y="3347940"/>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A9883A5-FA31-4B4C-8D98-65F32BBE138A}">
      <dsp:nvSpPr>
        <dsp:cNvPr id="0" name=""/>
        <dsp:cNvSpPr/>
      </dsp:nvSpPr>
      <dsp:spPr>
        <a:xfrm>
          <a:off x="0" y="3347940"/>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Unit Testing Anti Patterns</a:t>
          </a:r>
        </a:p>
      </dsp:txBody>
      <dsp:txXfrm>
        <a:off x="0" y="3347940"/>
        <a:ext cx="9618133" cy="371771"/>
      </dsp:txXfrm>
    </dsp:sp>
    <dsp:sp modelId="{1733F426-7EE0-4E47-AE15-56E533DD9176}">
      <dsp:nvSpPr>
        <dsp:cNvPr id="0" name=""/>
        <dsp:cNvSpPr/>
      </dsp:nvSpPr>
      <dsp:spPr>
        <a:xfrm>
          <a:off x="0" y="3719711"/>
          <a:ext cx="9618133" cy="0"/>
        </a:xfrm>
        <a:prstGeom prst="line">
          <a:avLst/>
        </a:prstGeom>
        <a:solidFill>
          <a:schemeClr val="dk2">
            <a:hueOff val="0"/>
            <a:satOff val="0"/>
            <a:lumOff val="0"/>
            <a:alphaOff val="0"/>
          </a:schemeClr>
        </a:solidFill>
        <a:ln w="19050"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E87B1F-E4A9-4BF9-8F7B-976CC872570A}">
      <dsp:nvSpPr>
        <dsp:cNvPr id="0" name=""/>
        <dsp:cNvSpPr/>
      </dsp:nvSpPr>
      <dsp:spPr>
        <a:xfrm>
          <a:off x="0" y="3719711"/>
          <a:ext cx="9618133" cy="3717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Working with legacy code</a:t>
          </a:r>
        </a:p>
      </dsp:txBody>
      <dsp:txXfrm>
        <a:off x="0" y="3719711"/>
        <a:ext cx="9618133" cy="3717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DE06BB-4504-4F47-814E-8D7B8D0617E4}">
      <dsp:nvSpPr>
        <dsp:cNvPr id="0" name=""/>
        <dsp:cNvSpPr/>
      </dsp:nvSpPr>
      <dsp:spPr>
        <a:xfrm>
          <a:off x="0" y="322689"/>
          <a:ext cx="8470898" cy="4788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9B39107-C3F9-4F02-B95D-BE738C0DD0D2}">
      <dsp:nvSpPr>
        <dsp:cNvPr id="0" name=""/>
        <dsp:cNvSpPr/>
      </dsp:nvSpPr>
      <dsp:spPr>
        <a:xfrm>
          <a:off x="423544" y="42249"/>
          <a:ext cx="5929628" cy="5608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4126" tIns="0" rIns="224126" bIns="0" numCol="1" spcCol="1270" anchor="ctr" anchorCtr="0">
          <a:noAutofit/>
        </a:bodyPr>
        <a:lstStyle/>
        <a:p>
          <a:pPr marL="0" lvl="0" indent="0" algn="l" defTabSz="844550">
            <a:lnSpc>
              <a:spcPct val="90000"/>
            </a:lnSpc>
            <a:spcBef>
              <a:spcPct val="0"/>
            </a:spcBef>
            <a:spcAft>
              <a:spcPct val="35000"/>
            </a:spcAft>
            <a:buNone/>
          </a:pPr>
          <a:r>
            <a:rPr lang="en-US" sz="1900" kern="1200"/>
            <a:t>Protection against regression</a:t>
          </a:r>
        </a:p>
      </dsp:txBody>
      <dsp:txXfrm>
        <a:off x="450924" y="69629"/>
        <a:ext cx="5874868" cy="506120"/>
      </dsp:txXfrm>
    </dsp:sp>
    <dsp:sp modelId="{88F00C1B-3E1F-4D7D-A21F-8FB116AB0EC8}">
      <dsp:nvSpPr>
        <dsp:cNvPr id="0" name=""/>
        <dsp:cNvSpPr/>
      </dsp:nvSpPr>
      <dsp:spPr>
        <a:xfrm>
          <a:off x="0" y="1184530"/>
          <a:ext cx="8470898" cy="4788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D34AA4-29CF-49F2-A734-82DC8C7223D4}">
      <dsp:nvSpPr>
        <dsp:cNvPr id="0" name=""/>
        <dsp:cNvSpPr/>
      </dsp:nvSpPr>
      <dsp:spPr>
        <a:xfrm>
          <a:off x="423544" y="904090"/>
          <a:ext cx="5929628" cy="5608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4126" tIns="0" rIns="224126" bIns="0" numCol="1" spcCol="1270" anchor="ctr" anchorCtr="0">
          <a:noAutofit/>
        </a:bodyPr>
        <a:lstStyle/>
        <a:p>
          <a:pPr marL="0" lvl="0" indent="0" algn="l" defTabSz="844550">
            <a:lnSpc>
              <a:spcPct val="90000"/>
            </a:lnSpc>
            <a:spcBef>
              <a:spcPct val="0"/>
            </a:spcBef>
            <a:spcAft>
              <a:spcPct val="35000"/>
            </a:spcAft>
            <a:buNone/>
          </a:pPr>
          <a:r>
            <a:rPr lang="en-US" sz="1900" kern="1200"/>
            <a:t>Resistance to refactoring</a:t>
          </a:r>
        </a:p>
      </dsp:txBody>
      <dsp:txXfrm>
        <a:off x="450924" y="931470"/>
        <a:ext cx="5874868" cy="506120"/>
      </dsp:txXfrm>
    </dsp:sp>
    <dsp:sp modelId="{7055F83C-121D-4A6C-A2F7-FEFA6EE6F20C}">
      <dsp:nvSpPr>
        <dsp:cNvPr id="0" name=""/>
        <dsp:cNvSpPr/>
      </dsp:nvSpPr>
      <dsp:spPr>
        <a:xfrm>
          <a:off x="0" y="2046370"/>
          <a:ext cx="8470898" cy="4788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7C97ED7-173A-40EC-AE69-E79B6EB19D23}">
      <dsp:nvSpPr>
        <dsp:cNvPr id="0" name=""/>
        <dsp:cNvSpPr/>
      </dsp:nvSpPr>
      <dsp:spPr>
        <a:xfrm>
          <a:off x="423544" y="1765930"/>
          <a:ext cx="5929628" cy="5608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4126" tIns="0" rIns="224126" bIns="0" numCol="1" spcCol="1270" anchor="ctr" anchorCtr="0">
          <a:noAutofit/>
        </a:bodyPr>
        <a:lstStyle/>
        <a:p>
          <a:pPr marL="0" lvl="0" indent="0" algn="l" defTabSz="844550">
            <a:lnSpc>
              <a:spcPct val="90000"/>
            </a:lnSpc>
            <a:spcBef>
              <a:spcPct val="0"/>
            </a:spcBef>
            <a:spcAft>
              <a:spcPct val="35000"/>
            </a:spcAft>
            <a:buNone/>
          </a:pPr>
          <a:r>
            <a:rPr lang="en-US" sz="1900" kern="1200"/>
            <a:t>Fast feedback</a:t>
          </a:r>
        </a:p>
      </dsp:txBody>
      <dsp:txXfrm>
        <a:off x="450924" y="1793310"/>
        <a:ext cx="5874868" cy="506120"/>
      </dsp:txXfrm>
    </dsp:sp>
    <dsp:sp modelId="{AD9ACD99-DE74-4ACC-B942-2B8FF5A06985}">
      <dsp:nvSpPr>
        <dsp:cNvPr id="0" name=""/>
        <dsp:cNvSpPr/>
      </dsp:nvSpPr>
      <dsp:spPr>
        <a:xfrm>
          <a:off x="0" y="2908210"/>
          <a:ext cx="8470898" cy="4788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A2C6A7-BFF4-4282-B782-B889BE458123}">
      <dsp:nvSpPr>
        <dsp:cNvPr id="0" name=""/>
        <dsp:cNvSpPr/>
      </dsp:nvSpPr>
      <dsp:spPr>
        <a:xfrm>
          <a:off x="423544" y="2627770"/>
          <a:ext cx="5929628" cy="5608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4126" tIns="0" rIns="224126" bIns="0" numCol="1" spcCol="1270" anchor="ctr" anchorCtr="0">
          <a:noAutofit/>
        </a:bodyPr>
        <a:lstStyle/>
        <a:p>
          <a:pPr marL="0" lvl="0" indent="0" algn="l" defTabSz="844550">
            <a:lnSpc>
              <a:spcPct val="90000"/>
            </a:lnSpc>
            <a:spcBef>
              <a:spcPct val="0"/>
            </a:spcBef>
            <a:spcAft>
              <a:spcPct val="35000"/>
            </a:spcAft>
            <a:buNone/>
          </a:pPr>
          <a:r>
            <a:rPr lang="en-US" sz="1900" kern="1200"/>
            <a:t>Maintainability</a:t>
          </a:r>
        </a:p>
      </dsp:txBody>
      <dsp:txXfrm>
        <a:off x="450924" y="2655150"/>
        <a:ext cx="5874868" cy="50612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08B8B31-1CFE-4A78-A796-40061C1B298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1F5D168-A009-4B34-B08F-277E0D6ABD9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3D47A4C-1800-412B-9042-C93F1924AECC}" type="datetimeFigureOut">
              <a:rPr lang="en-US" smtClean="0"/>
              <a:t>2/11/2022</a:t>
            </a:fld>
            <a:endParaRPr lang="en-US" dirty="0"/>
          </a:p>
        </p:txBody>
      </p:sp>
      <p:sp>
        <p:nvSpPr>
          <p:cNvPr id="4" name="Footer Placeholder 3">
            <a:extLst>
              <a:ext uri="{FF2B5EF4-FFF2-40B4-BE49-F238E27FC236}">
                <a16:creationId xmlns:a16="http://schemas.microsoft.com/office/drawing/2014/main" id="{810C826E-30C5-4DD2-97CD-F700F8EBBF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A1BE32A-EDDE-428D-8FA7-84F681D978C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181FD62-43B6-432F-96E1-BCDE3916E10C}" type="slidenum">
              <a:rPr lang="en-US" smtClean="0"/>
              <a:t>‹#›</a:t>
            </a:fld>
            <a:endParaRPr lang="en-US" dirty="0"/>
          </a:p>
        </p:txBody>
      </p:sp>
    </p:spTree>
    <p:extLst>
      <p:ext uri="{BB962C8B-B14F-4D97-AF65-F5344CB8AC3E}">
        <p14:creationId xmlns:p14="http://schemas.microsoft.com/office/powerpoint/2010/main" val="149938330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en-US" noProof="0" smtClean="0"/>
              <a:t>2/11/2022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en-US" noProof="0" smtClean="0"/>
              <a:t>‹#›</a:t>
            </a:fld>
            <a:endParaRPr lang="en-US" noProof="0"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8" name="Rectangle 17" descr="View of a mountain range">
            <a:extLst>
              <a:ext uri="{FF2B5EF4-FFF2-40B4-BE49-F238E27FC236}">
                <a16:creationId xmlns:a16="http://schemas.microsoft.com/office/drawing/2014/main" id="{61054DF2-80B4-4ADE-AE41-375CA4A97BC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20" name="Rectangle 19">
            <a:extLst>
              <a:ext uri="{FF2B5EF4-FFF2-40B4-BE49-F238E27FC236}">
                <a16:creationId xmlns:a16="http://schemas.microsoft.com/office/drawing/2014/main" id="{BA347812-9D6F-4E36-A388-7F00B2BDAE73}"/>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a:endParaRPr lang="en-US" noProof="0" dirty="0"/>
          </a:p>
        </p:txBody>
      </p:sp>
      <p:sp>
        <p:nvSpPr>
          <p:cNvPr id="22" name="Rectangle 21">
            <a:extLst>
              <a:ext uri="{FF2B5EF4-FFF2-40B4-BE49-F238E27FC236}">
                <a16:creationId xmlns:a16="http://schemas.microsoft.com/office/drawing/2014/main" id="{DAD372FF-A2F8-48C8-A389-EEA7B34D953B}"/>
              </a:ext>
              <a:ext uri="{C183D7F6-B498-43B3-948B-1728B52AA6E4}">
                <adec:decorative xmlns:adec="http://schemas.microsoft.com/office/drawing/2017/decorative" val="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2554329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noProof="0"/>
              <a:t>MM.DD.20XX</a:t>
            </a:r>
            <a:endParaRPr lang="en-US" noProof="0"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D495E168-DA5E-4888-8D8A-92B118324C14}" type="slidenum">
              <a:rPr lang="en-US" noProof="0" smtClean="0"/>
              <a:pPr/>
              <a:t>‹#›</a:t>
            </a:fld>
            <a:endParaRPr lang="en-US" noProof="0" dirty="0"/>
          </a:p>
        </p:txBody>
      </p:sp>
    </p:spTree>
    <p:extLst>
      <p:ext uri="{BB962C8B-B14F-4D97-AF65-F5344CB8AC3E}">
        <p14:creationId xmlns:p14="http://schemas.microsoft.com/office/powerpoint/2010/main" val="388395618"/>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noProof="0"/>
              <a:t>MM.DD.20XX</a:t>
            </a:r>
            <a:endParaRPr lang="en-US" noProof="0"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404281527"/>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noProof="0"/>
              <a:t>MM.DD.20XX</a:t>
            </a:r>
            <a:endParaRPr lang="en-US" noProof="0"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D495E168-DA5E-4888-8D8A-92B118324C14}" type="slidenum">
              <a:rPr lang="en-US" noProof="0" smtClean="0"/>
              <a:pPr/>
              <a:t>‹#›</a:t>
            </a:fld>
            <a:endParaRPr lang="en-US" noProof="0" dirty="0"/>
          </a:p>
        </p:txBody>
      </p:sp>
    </p:spTree>
    <p:extLst>
      <p:ext uri="{BB962C8B-B14F-4D97-AF65-F5344CB8AC3E}">
        <p14:creationId xmlns:p14="http://schemas.microsoft.com/office/powerpoint/2010/main" val="578084880"/>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noProof="0"/>
              <a:t>MM.DD.20XX</a:t>
            </a:r>
            <a:endParaRPr lang="en-US" noProof="0"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01340119"/>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noProof="0"/>
              <a:t>MM.DD.20XX</a:t>
            </a:r>
            <a:endParaRPr lang="en-US" noProof="0"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D495E168-DA5E-4888-8D8A-92B118324C14}" type="slidenum">
              <a:rPr lang="en-US" noProof="0" smtClean="0"/>
              <a:pPr/>
              <a:t>‹#›</a:t>
            </a:fld>
            <a:endParaRPr lang="en-US" noProof="0" dirty="0"/>
          </a:p>
        </p:txBody>
      </p:sp>
    </p:spTree>
    <p:extLst>
      <p:ext uri="{BB962C8B-B14F-4D97-AF65-F5344CB8AC3E}">
        <p14:creationId xmlns:p14="http://schemas.microsoft.com/office/powerpoint/2010/main" val="1820661709"/>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noProof="0"/>
              <a:t>MM.DD.20XX</a:t>
            </a:r>
            <a:endParaRPr lang="en-US" noProof="0"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D495E168-DA5E-4888-8D8A-92B118324C14}" type="slidenum">
              <a:rPr lang="en-US" noProof="0" smtClean="0"/>
              <a:pPr/>
              <a:t>‹#›</a:t>
            </a:fld>
            <a:endParaRPr lang="en-US" noProof="0" dirty="0"/>
          </a:p>
        </p:txBody>
      </p:sp>
    </p:spTree>
    <p:extLst>
      <p:ext uri="{BB962C8B-B14F-4D97-AF65-F5344CB8AC3E}">
        <p14:creationId xmlns:p14="http://schemas.microsoft.com/office/powerpoint/2010/main" val="1854249790"/>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noProof="0"/>
              <a:t>MM.DD.20XX</a:t>
            </a:r>
            <a:endParaRPr lang="en-US" noProof="0"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D495E168-DA5E-4888-8D8A-92B118324C14}" type="slidenum">
              <a:rPr lang="en-US" noProof="0" smtClean="0"/>
              <a:pPr/>
              <a:t>‹#›</a:t>
            </a:fld>
            <a:endParaRPr lang="en-US" noProof="0" dirty="0"/>
          </a:p>
        </p:txBody>
      </p:sp>
    </p:spTree>
    <p:extLst>
      <p:ext uri="{BB962C8B-B14F-4D97-AF65-F5344CB8AC3E}">
        <p14:creationId xmlns:p14="http://schemas.microsoft.com/office/powerpoint/2010/main" val="706879069"/>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with Date">
    <p:spTree>
      <p:nvGrpSpPr>
        <p:cNvPr id="1" name=""/>
        <p:cNvGrpSpPr/>
        <p:nvPr/>
      </p:nvGrpSpPr>
      <p:grpSpPr>
        <a:xfrm>
          <a:off x="0" y="0"/>
          <a:ext cx="0" cy="0"/>
          <a:chOff x="0" y="0"/>
          <a:chExt cx="0" cy="0"/>
        </a:xfrm>
      </p:grpSpPr>
      <p:sp>
        <p:nvSpPr>
          <p:cNvPr id="3" name="Rectangle 2" descr="View of a mountain range">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2" name="Rectangle 11">
            <a:extLst>
              <a:ext uri="{FF2B5EF4-FFF2-40B4-BE49-F238E27FC236}">
                <a16:creationId xmlns:a16="http://schemas.microsoft.com/office/drawing/2014/main" id="{D846C517-01CF-4924-81A5-DAD4CE0BFA6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a:endParaRPr lang="en-US" noProof="0" dirty="0"/>
          </a:p>
        </p:txBody>
      </p:sp>
      <p:sp>
        <p:nvSpPr>
          <p:cNvPr id="21" name="Text Placeholder 26">
            <a:extLst>
              <a:ext uri="{FF2B5EF4-FFF2-40B4-BE49-F238E27FC236}">
                <a16:creationId xmlns:a16="http://schemas.microsoft.com/office/drawing/2014/main" id="{E013E669-E15F-4096-81CC-6637C4A9F9E7}"/>
              </a:ext>
            </a:extLst>
          </p:cNvPr>
          <p:cNvSpPr>
            <a:spLocks noGrp="1"/>
          </p:cNvSpPr>
          <p:nvPr>
            <p:ph type="body" sz="quarter" idx="21" hasCustomPrompt="1"/>
          </p:nvPr>
        </p:nvSpPr>
        <p:spPr>
          <a:xfrm>
            <a:off x="3912235" y="1680191"/>
            <a:ext cx="4367531" cy="324417"/>
          </a:xfrm>
        </p:spPr>
        <p:txBody>
          <a:bodyPr>
            <a:noAutofit/>
          </a:bodyPr>
          <a:lstStyle>
            <a:lvl1pPr marL="0" indent="0" algn="ctr">
              <a:buNone/>
              <a:defRPr sz="2000" b="1"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20XX</a:t>
            </a:r>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a:noAutofit/>
          </a:bodyPr>
          <a:lstStyle>
            <a:lvl1pPr algn="ctr">
              <a:defRPr sz="8000" b="0">
                <a:solidFill>
                  <a:schemeClr val="bg1"/>
                </a:solidFill>
              </a:defRPr>
            </a:lvl1pPr>
          </a:lstStyle>
          <a:p>
            <a:r>
              <a:rPr lang="en-US" noProof="0"/>
              <a:t>PRESENTATION</a:t>
            </a:r>
            <a:br>
              <a:rPr lang="en-US" noProof="0"/>
            </a:br>
            <a:r>
              <a:rPr lang="en-US" noProof="0"/>
              <a:t>TITLE</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3912235" y="1333943"/>
            <a:ext cx="4367531" cy="324417"/>
          </a:xfrm>
        </p:spPr>
        <p:txBody>
          <a:bodyPr>
            <a:noAutofit/>
          </a:bodyPr>
          <a:lstStyle>
            <a:lvl1pPr marL="0" indent="0" algn="ctr">
              <a:buNone/>
              <a:defRPr sz="23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Month</a:t>
            </a:r>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1050857" y="4720037"/>
            <a:ext cx="10090287" cy="1101897"/>
          </a:xfrm>
        </p:spPr>
        <p:txBody>
          <a:bodyPr>
            <a:noAutofit/>
          </a:bodyPr>
          <a:lstStyle>
            <a:lvl1pPr marL="0" indent="0" algn="ctr">
              <a:buNone/>
              <a:defRPr sz="3500" b="0" i="0">
                <a:solidFill>
                  <a:schemeClr val="bg2"/>
                </a:solidFill>
              </a:defRPr>
            </a:lvl1pPr>
          </a:lstStyle>
          <a:p>
            <a:pPr lvl="0"/>
            <a:r>
              <a:rPr lang="en-US" noProof="0"/>
              <a:t>Presentation</a:t>
            </a:r>
            <a:br>
              <a:rPr lang="en-US" noProof="0"/>
            </a:br>
            <a:r>
              <a:rPr lang="en-US" noProof="0"/>
              <a:t>Tagline</a:t>
            </a:r>
          </a:p>
        </p:txBody>
      </p:sp>
      <p:sp>
        <p:nvSpPr>
          <p:cNvPr id="5" name="Rectangle 4">
            <a:extLst>
              <a:ext uri="{FF2B5EF4-FFF2-40B4-BE49-F238E27FC236}">
                <a16:creationId xmlns:a16="http://schemas.microsoft.com/office/drawing/2014/main" id="{6691BBC0-FAFE-4A57-9925-6182B74C4CB1}"/>
              </a:ext>
              <a:ext uri="{C183D7F6-B498-43B3-948B-1728B52AA6E4}">
                <adec:decorative xmlns:adec="http://schemas.microsoft.com/office/drawing/2017/decorative" val="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6834524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ubtitle, and Content">
    <p:spTree>
      <p:nvGrpSpPr>
        <p:cNvPr id="1" name=""/>
        <p:cNvGrpSpPr/>
        <p:nvPr/>
      </p:nvGrpSpPr>
      <p:grpSpPr>
        <a:xfrm>
          <a:off x="0" y="0"/>
          <a:ext cx="0" cy="0"/>
          <a:chOff x="0" y="0"/>
          <a:chExt cx="0" cy="0"/>
        </a:xfrm>
      </p:grpSpPr>
      <p:sp>
        <p:nvSpPr>
          <p:cNvPr id="10" name="Rectangle 9" descr="View of a lake with pine trees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128016"/>
            <a:ext cx="6858000"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169256"/>
            <a:ext cx="5285914" cy="782638"/>
          </a:xfrm>
        </p:spPr>
        <p:txBody>
          <a:bodyPr/>
          <a:lstStyle>
            <a:lvl1pPr algn="l">
              <a:defRPr>
                <a:solidFill>
                  <a:schemeClr val="bg1"/>
                </a:solidFill>
              </a:defRPr>
            </a:lvl1pPr>
          </a:lstStyle>
          <a:p>
            <a:r>
              <a:rPr lang="en-US" noProof="0"/>
              <a:t>TEXT LAYOUT 1</a:t>
            </a:r>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2" name="Text Placeholder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136036"/>
            <a:ext cx="5285914" cy="857098"/>
          </a:xfrm>
        </p:spPr>
        <p:txBody>
          <a:bodyPr>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a:r>
              <a:rPr lang="en-US" noProof="0"/>
              <a:t>Edit master text styles</a:t>
            </a:r>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992586"/>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4" name="Text Placeholder 14">
            <a:extLst>
              <a:ext uri="{FF2B5EF4-FFF2-40B4-BE49-F238E27FC236}">
                <a16:creationId xmlns:a16="http://schemas.microsoft.com/office/drawing/2014/main" id="{302F0820-F94A-40EF-B3BE-26CD0CB55173}"/>
              </a:ext>
            </a:extLst>
          </p:cNvPr>
          <p:cNvSpPr>
            <a:spLocks noGrp="1"/>
          </p:cNvSpPr>
          <p:nvPr>
            <p:ph type="body" sz="quarter" idx="15" hasCustomPrompt="1"/>
          </p:nvPr>
        </p:nvSpPr>
        <p:spPr>
          <a:xfrm>
            <a:off x="838199" y="3100269"/>
            <a:ext cx="5288963" cy="2588637"/>
          </a:xfrm>
        </p:spPr>
        <p:txBody>
          <a:bodyPr lIns="0">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a:r>
              <a:rPr lang="en-US" noProof="0"/>
              <a:t>Edit Master text styles</a:t>
            </a:r>
          </a:p>
        </p:txBody>
      </p:sp>
    </p:spTree>
    <p:extLst>
      <p:ext uri="{BB962C8B-B14F-4D97-AF65-F5344CB8AC3E}">
        <p14:creationId xmlns:p14="http://schemas.microsoft.com/office/powerpoint/2010/main" val="1955761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10" name="Rectangle 9" descr="Close up view of lake edge with mountain range background">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128016"/>
            <a:ext cx="11932920" cy="3319272"/>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093460"/>
            <a:ext cx="5320386" cy="782638"/>
          </a:xfrm>
        </p:spPr>
        <p:txBody>
          <a:bodyPr/>
          <a:lstStyle>
            <a:lvl1pPr algn="l">
              <a:defRPr>
                <a:solidFill>
                  <a:schemeClr val="bg1"/>
                </a:solidFill>
              </a:defRPr>
            </a:lvl1pPr>
          </a:lstStyle>
          <a:p>
            <a:r>
              <a:rPr lang="en-US" noProof="0"/>
              <a:t>TEXT LAYOUT 2</a:t>
            </a:r>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2" name="Text Placeholder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060240"/>
            <a:ext cx="5320386" cy="882524"/>
          </a:xfrm>
        </p:spPr>
        <p:txBody>
          <a:bodyPr>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a:r>
              <a:rPr lang="en-US" noProof="0"/>
              <a:t>Edit master text styles</a:t>
            </a:r>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4693" y="1916790"/>
            <a:ext cx="4500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ext Placeholder 14">
            <a:extLst>
              <a:ext uri="{FF2B5EF4-FFF2-40B4-BE49-F238E27FC236}">
                <a16:creationId xmlns:a16="http://schemas.microsoft.com/office/drawing/2014/main" id="{4B6CBCCA-9781-462D-AF43-C6AAE3D1AAA9}"/>
              </a:ext>
            </a:extLst>
          </p:cNvPr>
          <p:cNvSpPr>
            <a:spLocks noGrp="1"/>
          </p:cNvSpPr>
          <p:nvPr>
            <p:ph type="body" sz="quarter" idx="15" hasCustomPrompt="1"/>
          </p:nvPr>
        </p:nvSpPr>
        <p:spPr>
          <a:xfrm>
            <a:off x="6817897" y="1125545"/>
            <a:ext cx="4707842" cy="1849304"/>
          </a:xfrm>
        </p:spPr>
        <p:txBody>
          <a:bodyPr>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a:r>
              <a:rPr lang="en-US" noProof="0"/>
              <a:t>Edit Master text styles</a:t>
            </a:r>
          </a:p>
        </p:txBody>
      </p:sp>
    </p:spTree>
    <p:extLst>
      <p:ext uri="{BB962C8B-B14F-4D97-AF65-F5344CB8AC3E}">
        <p14:creationId xmlns:p14="http://schemas.microsoft.com/office/powerpoint/2010/main" val="1272463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noProof="0"/>
              <a:t>MM.DD.20XX</a:t>
            </a:r>
            <a:endParaRPr lang="en-US" noProof="0"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7" name="Rectangle 6" descr="View of a lake and mountain range">
            <a:extLst>
              <a:ext uri="{FF2B5EF4-FFF2-40B4-BE49-F238E27FC236}">
                <a16:creationId xmlns:a16="http://schemas.microsoft.com/office/drawing/2014/main" id="{D7E0EB40-6937-418C-9684-567AA87A231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8" name="Rectangle 7">
            <a:extLst>
              <a:ext uri="{FF2B5EF4-FFF2-40B4-BE49-F238E27FC236}">
                <a16:creationId xmlns:a16="http://schemas.microsoft.com/office/drawing/2014/main" id="{CCB14E79-2403-4FBB-8B08-F619947C9ED4}"/>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9" name="Oval 8">
            <a:extLst>
              <a:ext uri="{FF2B5EF4-FFF2-40B4-BE49-F238E27FC236}">
                <a16:creationId xmlns:a16="http://schemas.microsoft.com/office/drawing/2014/main" id="{0428F528-C336-4B3B-9CC2-AAB47426C5FA}"/>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0" name="Rectangle 9">
            <a:extLst>
              <a:ext uri="{FF2B5EF4-FFF2-40B4-BE49-F238E27FC236}">
                <a16:creationId xmlns:a16="http://schemas.microsoft.com/office/drawing/2014/main" id="{01CB291E-BC8A-4DD4-81E4-31B0321CA513}"/>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17581928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wo Section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8" name="Text Placeholder 2">
            <a:extLst>
              <a:ext uri="{FF2B5EF4-FFF2-40B4-BE49-F238E27FC236}">
                <a16:creationId xmlns:a16="http://schemas.microsoft.com/office/drawing/2014/main" id="{03373955-AB5B-4186-8098-9DBA0AB2650E}"/>
              </a:ext>
            </a:extLst>
          </p:cNvPr>
          <p:cNvSpPr>
            <a:spLocks noGrp="1"/>
          </p:cNvSpPr>
          <p:nvPr>
            <p:ph type="body" idx="1" hasCustomPrompt="1"/>
          </p:nvPr>
        </p:nvSpPr>
        <p:spPr>
          <a:xfrm>
            <a:off x="1159649" y="2738211"/>
            <a:ext cx="4183650" cy="454353"/>
          </a:xfrm>
        </p:spPr>
        <p:txBody>
          <a:bodyPr>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 title</a:t>
            </a:r>
          </a:p>
        </p:txBody>
      </p:sp>
      <p:sp>
        <p:nvSpPr>
          <p:cNvPr id="9" name="Text Placeholder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38201" y="1835244"/>
            <a:ext cx="10515599" cy="629105"/>
          </a:xfrm>
        </p:spPr>
        <p:txBody>
          <a:bodyPr lIns="0" rIns="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0" name="Text Placeholder 2">
            <a:extLst>
              <a:ext uri="{FF2B5EF4-FFF2-40B4-BE49-F238E27FC236}">
                <a16:creationId xmlns:a16="http://schemas.microsoft.com/office/drawing/2014/main" id="{23A3472E-32B4-4CAD-B5D0-420AA3FB4CE3}"/>
              </a:ext>
            </a:extLst>
          </p:cNvPr>
          <p:cNvSpPr>
            <a:spLocks noGrp="1"/>
          </p:cNvSpPr>
          <p:nvPr>
            <p:ph type="body" idx="18" hasCustomPrompt="1"/>
          </p:nvPr>
        </p:nvSpPr>
        <p:spPr>
          <a:xfrm>
            <a:off x="6627121" y="2738211"/>
            <a:ext cx="4183650" cy="454353"/>
          </a:xfrm>
        </p:spPr>
        <p:txBody>
          <a:bodyPr>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2 title</a:t>
            </a:r>
          </a:p>
        </p:txBody>
      </p:sp>
      <p:sp>
        <p:nvSpPr>
          <p:cNvPr id="11" name="Text Placeholder 26">
            <a:extLst>
              <a:ext uri="{FF2B5EF4-FFF2-40B4-BE49-F238E27FC236}">
                <a16:creationId xmlns:a16="http://schemas.microsoft.com/office/drawing/2014/main" id="{1AEED068-3EA0-4BF4-875C-02473E9EB0CC}"/>
              </a:ext>
            </a:extLst>
          </p:cNvPr>
          <p:cNvSpPr>
            <a:spLocks noGrp="1"/>
          </p:cNvSpPr>
          <p:nvPr>
            <p:ph type="body" sz="quarter" idx="20" hasCustomPrompt="1"/>
          </p:nvPr>
        </p:nvSpPr>
        <p:spPr>
          <a:xfrm>
            <a:off x="1159649" y="3428501"/>
            <a:ext cx="4365625" cy="2333625"/>
          </a:xfrm>
        </p:spPr>
        <p:txBody>
          <a:bodyPr>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noProof="0"/>
              <a:t>Edit Master text styles</a:t>
            </a:r>
          </a:p>
        </p:txBody>
      </p:sp>
      <p:sp>
        <p:nvSpPr>
          <p:cNvPr id="12" name="Text Placeholder 26">
            <a:extLst>
              <a:ext uri="{FF2B5EF4-FFF2-40B4-BE49-F238E27FC236}">
                <a16:creationId xmlns:a16="http://schemas.microsoft.com/office/drawing/2014/main" id="{3590B9DA-A2DF-4AE1-9A98-C7B84F48C3A9}"/>
              </a:ext>
            </a:extLst>
          </p:cNvPr>
          <p:cNvSpPr>
            <a:spLocks noGrp="1"/>
          </p:cNvSpPr>
          <p:nvPr>
            <p:ph type="body" sz="quarter" idx="21" hasCustomPrompt="1"/>
          </p:nvPr>
        </p:nvSpPr>
        <p:spPr>
          <a:xfrm>
            <a:off x="6627121" y="3428501"/>
            <a:ext cx="4365625" cy="2333625"/>
          </a:xfrm>
        </p:spPr>
        <p:txBody>
          <a:bodyPr>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noProof="0"/>
              <a:t>Edit Master text styles</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a:lstStyle>
            <a:lvl1pPr algn="ctr">
              <a:defRPr>
                <a:solidFill>
                  <a:schemeClr val="bg1"/>
                </a:solidFill>
              </a:defRPr>
            </a:lvl1pPr>
          </a:lstStyle>
          <a:p>
            <a:r>
              <a:rPr lang="en-US" noProof="0"/>
              <a:t>COMPARISON</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4111752" y="1667974"/>
            <a:ext cx="3968496"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39814307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hart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9" name="Text Placeholder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41248" y="3359239"/>
            <a:ext cx="4357688" cy="2252574"/>
          </a:xfrm>
        </p:spPr>
        <p:txBody>
          <a:bodyPr lIns="0" rIns="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41248" y="2081624"/>
            <a:ext cx="4357688" cy="1325563"/>
          </a:xfrm>
        </p:spPr>
        <p:txBody>
          <a:bodyPr lIns="0" rIns="0"/>
          <a:lstStyle>
            <a:lvl1pPr algn="l">
              <a:defRPr>
                <a:solidFill>
                  <a:schemeClr val="bg1"/>
                </a:solidFill>
              </a:defRPr>
            </a:lvl1pPr>
          </a:lstStyle>
          <a:p>
            <a:r>
              <a:rPr lang="en-US" noProof="0"/>
              <a:t>CHART SLIDE</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911877" y="3191969"/>
            <a:ext cx="3968496"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6" name="Chart Placeholder 18">
            <a:extLst>
              <a:ext uri="{FF2B5EF4-FFF2-40B4-BE49-F238E27FC236}">
                <a16:creationId xmlns:a16="http://schemas.microsoft.com/office/drawing/2014/main" id="{BE9C98A7-B145-402E-BADA-CE785E3BA996}"/>
              </a:ext>
            </a:extLst>
          </p:cNvPr>
          <p:cNvSpPr>
            <a:spLocks noGrp="1"/>
          </p:cNvSpPr>
          <p:nvPr>
            <p:ph type="chart" sz="quarter" idx="32"/>
          </p:nvPr>
        </p:nvSpPr>
        <p:spPr>
          <a:xfrm>
            <a:off x="6981371" y="1246188"/>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4833078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able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9" name="Text Placeholder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683563" y="3359239"/>
            <a:ext cx="2596896" cy="2252574"/>
          </a:xfrm>
        </p:spPr>
        <p:txBody>
          <a:bodyPr lIns="0" rIns="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683562" y="1757774"/>
            <a:ext cx="2669859" cy="1325563"/>
          </a:xfrm>
        </p:spPr>
        <p:txBody>
          <a:bodyPr lIns="0" rIns="0"/>
          <a:lstStyle>
            <a:lvl1pPr algn="l">
              <a:defRPr>
                <a:solidFill>
                  <a:schemeClr val="bg1"/>
                </a:solidFill>
              </a:defRPr>
            </a:lvl1pPr>
          </a:lstStyle>
          <a:p>
            <a:r>
              <a:rPr lang="en-US" noProof="0"/>
              <a:t>TABLE SLIDE</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8683563" y="3191969"/>
            <a:ext cx="1545336"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3" name="Table Placeholder 17">
            <a:extLst>
              <a:ext uri="{FF2B5EF4-FFF2-40B4-BE49-F238E27FC236}">
                <a16:creationId xmlns:a16="http://schemas.microsoft.com/office/drawing/2014/main" id="{62814DE5-26B2-4A8E-BA8D-A2E4C5547EB9}"/>
              </a:ext>
            </a:extLst>
          </p:cNvPr>
          <p:cNvSpPr>
            <a:spLocks noGrp="1"/>
          </p:cNvSpPr>
          <p:nvPr>
            <p:ph type="tbl" sz="quarter" idx="17"/>
          </p:nvPr>
        </p:nvSpPr>
        <p:spPr>
          <a:xfrm>
            <a:off x="911225" y="1505433"/>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noProof="0"/>
              <a:t>Click icon to add table</a:t>
            </a:r>
            <a:endParaRPr lang="en-US" noProof="0" dirty="0"/>
          </a:p>
        </p:txBody>
      </p:sp>
    </p:spTree>
    <p:extLst>
      <p:ext uri="{BB962C8B-B14F-4D97-AF65-F5344CB8AC3E}">
        <p14:creationId xmlns:p14="http://schemas.microsoft.com/office/powerpoint/2010/main" val="9009890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Image and 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3C23D1-BE9A-4E52-9BEF-D55C4CB7574F}"/>
              </a:ext>
              <a:ext uri="{C183D7F6-B498-43B3-948B-1728B52AA6E4}">
                <adec:decorative xmlns:adec="http://schemas.microsoft.com/office/drawing/2017/decorative" val="1"/>
              </a:ext>
            </a:extLst>
          </p:cNvPr>
          <p:cNvSpPr/>
          <p:nvPr userDrawn="1"/>
        </p:nvSpPr>
        <p:spPr>
          <a:xfrm>
            <a:off x="11645798" y="6386170"/>
            <a:ext cx="307239" cy="343814"/>
          </a:xfrm>
          <a:prstGeom prst="rect">
            <a:avLst/>
          </a:prstGeom>
          <a:noFill/>
          <a:ln w="12700" cap="flat">
            <a:noFill/>
            <a:prstDash val="solid"/>
            <a:miter/>
          </a:ln>
        </p:spPr>
        <p:txBody>
          <a:bodyPr rtlCol="0" anchor="ctr"/>
          <a:lstStyle/>
          <a:p>
            <a:pPr algn="l"/>
            <a:endParaRPr lang="en-US" noProof="0" dirty="0"/>
          </a:p>
        </p:txBody>
      </p:sp>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128016"/>
            <a:ext cx="11932920" cy="2368296"/>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4" name="Text Placeholder 26">
            <a:extLst>
              <a:ext uri="{FF2B5EF4-FFF2-40B4-BE49-F238E27FC236}">
                <a16:creationId xmlns:a16="http://schemas.microsoft.com/office/drawing/2014/main" id="{B33A3032-1037-4342-827F-CF1349978260}"/>
              </a:ext>
            </a:extLst>
          </p:cNvPr>
          <p:cNvSpPr>
            <a:spLocks noGrp="1"/>
          </p:cNvSpPr>
          <p:nvPr>
            <p:ph type="body" sz="quarter" idx="16" hasCustomPrompt="1"/>
          </p:nvPr>
        </p:nvSpPr>
        <p:spPr>
          <a:xfrm>
            <a:off x="838201" y="1835244"/>
            <a:ext cx="10515599" cy="629105"/>
          </a:xfrm>
        </p:spPr>
        <p:txBody>
          <a:bodyPr lIns="0" rIns="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5" name="Title 1">
            <a:extLst>
              <a:ext uri="{FF2B5EF4-FFF2-40B4-BE49-F238E27FC236}">
                <a16:creationId xmlns:a16="http://schemas.microsoft.com/office/drawing/2014/main" id="{FD6F6A17-AFDC-40C7-9D63-50FA052A1614}"/>
              </a:ext>
            </a:extLst>
          </p:cNvPr>
          <p:cNvSpPr>
            <a:spLocks noGrp="1"/>
          </p:cNvSpPr>
          <p:nvPr>
            <p:ph type="title" hasCustomPrompt="1"/>
          </p:nvPr>
        </p:nvSpPr>
        <p:spPr>
          <a:xfrm>
            <a:off x="838200" y="557629"/>
            <a:ext cx="10515600" cy="1325563"/>
          </a:xfrm>
        </p:spPr>
        <p:txBody>
          <a:bodyPr lIns="0" rIns="0"/>
          <a:lstStyle>
            <a:lvl1pPr algn="ctr">
              <a:defRPr>
                <a:solidFill>
                  <a:schemeClr val="bg1"/>
                </a:solidFill>
              </a:defRPr>
            </a:lvl1pPr>
          </a:lstStyle>
          <a:p>
            <a:r>
              <a:rPr lang="en-US" noProof="0"/>
              <a:t>BIG IMAGE SLIDE</a:t>
            </a:r>
          </a:p>
        </p:txBody>
      </p:sp>
      <p:sp>
        <p:nvSpPr>
          <p:cNvPr id="16" name="Rectangle 15">
            <a:extLst>
              <a:ext uri="{FF2B5EF4-FFF2-40B4-BE49-F238E27FC236}">
                <a16:creationId xmlns:a16="http://schemas.microsoft.com/office/drawing/2014/main" id="{6668B9DC-C6AF-45D4-BBA3-A5EF781EAB7F}"/>
              </a:ext>
              <a:ext uri="{C183D7F6-B498-43B3-948B-1728B52AA6E4}">
                <adec:decorative xmlns:adec="http://schemas.microsoft.com/office/drawing/2017/decorative" val="1"/>
              </a:ext>
            </a:extLst>
          </p:cNvPr>
          <p:cNvSpPr/>
          <p:nvPr userDrawn="1"/>
        </p:nvSpPr>
        <p:spPr>
          <a:xfrm>
            <a:off x="3759708" y="1667974"/>
            <a:ext cx="4672584"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29171050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edia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268873"/>
            <a:ext cx="10515600" cy="1325563"/>
          </a:xfrm>
        </p:spPr>
        <p:txBody>
          <a:bodyPr lIns="0" rIns="0"/>
          <a:lstStyle>
            <a:lvl1pPr algn="ctr">
              <a:defRPr>
                <a:solidFill>
                  <a:schemeClr val="bg1"/>
                </a:solidFill>
              </a:defRPr>
            </a:lvl1pPr>
          </a:lstStyle>
          <a:p>
            <a:r>
              <a:rPr lang="en-US" noProof="0"/>
              <a:t>VIDEO SLIDE</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6" name="Media Placeholder 7">
            <a:extLst>
              <a:ext uri="{FF2B5EF4-FFF2-40B4-BE49-F238E27FC236}">
                <a16:creationId xmlns:a16="http://schemas.microsoft.com/office/drawing/2014/main" id="{A11F77F4-4B16-4503-B9B6-AE22C686E3E3}"/>
              </a:ext>
            </a:extLst>
          </p:cNvPr>
          <p:cNvSpPr>
            <a:spLocks noGrp="1"/>
          </p:cNvSpPr>
          <p:nvPr>
            <p:ph type="media" sz="quarter" idx="17"/>
          </p:nvPr>
        </p:nvSpPr>
        <p:spPr>
          <a:xfrm>
            <a:off x="1395984" y="1497770"/>
            <a:ext cx="9400032" cy="4215384"/>
          </a:xfrm>
        </p:spPr>
        <p:txBody>
          <a:bodyPr anchor="ctr" anchorCtr="0">
            <a:normAutofit/>
          </a:bodyPr>
          <a:lstStyle>
            <a:lvl1pPr marL="0" indent="0" algn="ctr">
              <a:buNone/>
              <a:defRPr sz="1400"/>
            </a:lvl1pPr>
          </a:lstStyle>
          <a:p>
            <a:r>
              <a:rPr lang="en-US" noProof="0"/>
              <a:t>Click icon to add media</a:t>
            </a:r>
            <a:endParaRPr lang="en-US" noProof="0" dirty="0"/>
          </a:p>
        </p:txBody>
      </p:sp>
    </p:spTree>
    <p:extLst>
      <p:ext uri="{BB962C8B-B14F-4D97-AF65-F5344CB8AC3E}">
        <p14:creationId xmlns:p14="http://schemas.microsoft.com/office/powerpoint/2010/main" val="16343185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hanks Layout">
    <p:spTree>
      <p:nvGrpSpPr>
        <p:cNvPr id="1" name=""/>
        <p:cNvGrpSpPr/>
        <p:nvPr/>
      </p:nvGrpSpPr>
      <p:grpSpPr>
        <a:xfrm>
          <a:off x="0" y="0"/>
          <a:ext cx="0" cy="0"/>
          <a:chOff x="0" y="0"/>
          <a:chExt cx="0" cy="0"/>
        </a:xfrm>
      </p:grpSpPr>
      <p:sp>
        <p:nvSpPr>
          <p:cNvPr id="3" name="Rectangle 2" descr="View of a lake and mountain range">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2" name="Rectangle 11">
            <a:extLst>
              <a:ext uri="{FF2B5EF4-FFF2-40B4-BE49-F238E27FC236}">
                <a16:creationId xmlns:a16="http://schemas.microsoft.com/office/drawing/2014/main" id="{D846C517-01CF-4924-81A5-DAD4CE0BFA6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16" name="Text Placeholder 26">
            <a:extLst>
              <a:ext uri="{FF2B5EF4-FFF2-40B4-BE49-F238E27FC236}">
                <a16:creationId xmlns:a16="http://schemas.microsoft.com/office/drawing/2014/main" id="{82190F1B-1701-4806-870F-8FC7F32FE4AA}"/>
              </a:ext>
            </a:extLst>
          </p:cNvPr>
          <p:cNvSpPr>
            <a:spLocks noGrp="1"/>
          </p:cNvSpPr>
          <p:nvPr>
            <p:ph type="body" sz="quarter" idx="21" hasCustomPrompt="1"/>
          </p:nvPr>
        </p:nvSpPr>
        <p:spPr>
          <a:xfrm>
            <a:off x="3912235" y="4222968"/>
            <a:ext cx="4367531" cy="474519"/>
          </a:xfrm>
        </p:spPr>
        <p:txBody>
          <a:bodyPr>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+7 678-555-0128</a:t>
            </a:r>
          </a:p>
        </p:txBody>
      </p:sp>
      <p:sp>
        <p:nvSpPr>
          <p:cNvPr id="18" name="Text Placeholder 26">
            <a:extLst>
              <a:ext uri="{FF2B5EF4-FFF2-40B4-BE49-F238E27FC236}">
                <a16:creationId xmlns:a16="http://schemas.microsoft.com/office/drawing/2014/main" id="{972B7F81-5409-42D9-B44C-88D9CBD9BAD5}"/>
              </a:ext>
            </a:extLst>
          </p:cNvPr>
          <p:cNvSpPr>
            <a:spLocks noGrp="1"/>
          </p:cNvSpPr>
          <p:nvPr>
            <p:ph type="body" sz="quarter" idx="20" hasCustomPrompt="1"/>
          </p:nvPr>
        </p:nvSpPr>
        <p:spPr>
          <a:xfrm>
            <a:off x="3912235" y="3927698"/>
            <a:ext cx="4367531" cy="288000"/>
          </a:xfrm>
        </p:spPr>
        <p:txBody>
          <a:bodyPr>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Phone</a:t>
            </a:r>
          </a:p>
        </p:txBody>
      </p:sp>
      <p:sp>
        <p:nvSpPr>
          <p:cNvPr id="19" name="Text Placeholder 14">
            <a:extLst>
              <a:ext uri="{FF2B5EF4-FFF2-40B4-BE49-F238E27FC236}">
                <a16:creationId xmlns:a16="http://schemas.microsoft.com/office/drawing/2014/main" id="{FAA54554-5CE2-43AD-979D-F095482C49AB}"/>
              </a:ext>
            </a:extLst>
          </p:cNvPr>
          <p:cNvSpPr>
            <a:spLocks noGrp="1"/>
          </p:cNvSpPr>
          <p:nvPr>
            <p:ph type="body" sz="quarter" idx="13" hasCustomPrompt="1"/>
          </p:nvPr>
        </p:nvSpPr>
        <p:spPr>
          <a:xfrm>
            <a:off x="1050857" y="2655074"/>
            <a:ext cx="10090287" cy="606659"/>
          </a:xfrm>
        </p:spPr>
        <p:txBody>
          <a:bodyPr>
            <a:noAutofit/>
          </a:bodyPr>
          <a:lstStyle>
            <a:lvl1pPr marL="0" indent="0" algn="ctr">
              <a:buNone/>
              <a:defRPr sz="3500" b="0" i="0">
                <a:solidFill>
                  <a:schemeClr val="bg2"/>
                </a:solidFill>
              </a:defRPr>
            </a:lvl1pPr>
          </a:lstStyle>
          <a:p>
            <a:pPr lvl="0"/>
            <a:r>
              <a:rPr lang="en-US" noProof="0"/>
              <a:t>Alexander Martensson</a:t>
            </a:r>
          </a:p>
        </p:txBody>
      </p:sp>
      <p:sp>
        <p:nvSpPr>
          <p:cNvPr id="20" name="Text Placeholder 26">
            <a:extLst>
              <a:ext uri="{FF2B5EF4-FFF2-40B4-BE49-F238E27FC236}">
                <a16:creationId xmlns:a16="http://schemas.microsoft.com/office/drawing/2014/main" id="{A1D8F0C1-128A-435B-8585-F0B32496EC79}"/>
              </a:ext>
            </a:extLst>
          </p:cNvPr>
          <p:cNvSpPr>
            <a:spLocks noGrp="1"/>
          </p:cNvSpPr>
          <p:nvPr>
            <p:ph type="body" sz="quarter" idx="22" hasCustomPrompt="1"/>
          </p:nvPr>
        </p:nvSpPr>
        <p:spPr>
          <a:xfrm>
            <a:off x="3135722" y="5230723"/>
            <a:ext cx="5920556" cy="474519"/>
          </a:xfrm>
        </p:spPr>
        <p:txBody>
          <a:bodyPr>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martensson@example.com</a:t>
            </a:r>
          </a:p>
        </p:txBody>
      </p:sp>
      <p:sp>
        <p:nvSpPr>
          <p:cNvPr id="22" name="Text Placeholder 26">
            <a:extLst>
              <a:ext uri="{FF2B5EF4-FFF2-40B4-BE49-F238E27FC236}">
                <a16:creationId xmlns:a16="http://schemas.microsoft.com/office/drawing/2014/main" id="{90B48E8B-E525-4852-9167-5281C64B1C37}"/>
              </a:ext>
            </a:extLst>
          </p:cNvPr>
          <p:cNvSpPr>
            <a:spLocks noGrp="1"/>
          </p:cNvSpPr>
          <p:nvPr>
            <p:ph type="body" sz="quarter" idx="23" hasCustomPrompt="1"/>
          </p:nvPr>
        </p:nvSpPr>
        <p:spPr>
          <a:xfrm>
            <a:off x="3912235" y="4929014"/>
            <a:ext cx="4367531" cy="288000"/>
          </a:xfrm>
        </p:spPr>
        <p:txBody>
          <a:bodyPr>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Email</a:t>
            </a:r>
          </a:p>
        </p:txBody>
      </p:sp>
      <p:sp>
        <p:nvSpPr>
          <p:cNvPr id="24" name="Title 1">
            <a:extLst>
              <a:ext uri="{FF2B5EF4-FFF2-40B4-BE49-F238E27FC236}">
                <a16:creationId xmlns:a16="http://schemas.microsoft.com/office/drawing/2014/main" id="{0C5EB90F-1ADD-412B-9044-2CC607B786B1}"/>
              </a:ext>
            </a:extLst>
          </p:cNvPr>
          <p:cNvSpPr>
            <a:spLocks noGrp="1"/>
          </p:cNvSpPr>
          <p:nvPr>
            <p:ph type="title" hasCustomPrompt="1"/>
          </p:nvPr>
        </p:nvSpPr>
        <p:spPr>
          <a:xfrm>
            <a:off x="1050856" y="993494"/>
            <a:ext cx="10104124" cy="1517356"/>
          </a:xfrm>
        </p:spPr>
        <p:txBody>
          <a:bodyPr>
            <a:noAutofit/>
          </a:bodyPr>
          <a:lstStyle>
            <a:lvl1pPr algn="ctr">
              <a:defRPr sz="8000" b="0">
                <a:solidFill>
                  <a:schemeClr val="bg1"/>
                </a:solidFill>
              </a:defRPr>
            </a:lvl1pPr>
          </a:lstStyle>
          <a:p>
            <a:r>
              <a:rPr lang="en-US" noProof="0"/>
              <a:t>THANK YOU!</a:t>
            </a:r>
          </a:p>
        </p:txBody>
      </p:sp>
      <p:sp>
        <p:nvSpPr>
          <p:cNvPr id="25" name="Rectangle 24">
            <a:extLst>
              <a:ext uri="{FF2B5EF4-FFF2-40B4-BE49-F238E27FC236}">
                <a16:creationId xmlns:a16="http://schemas.microsoft.com/office/drawing/2014/main" id="{540A1271-E1E7-40AB-9552-9B4249544008}"/>
              </a:ext>
              <a:ext uri="{C183D7F6-B498-43B3-948B-1728B52AA6E4}">
                <adec:decorative xmlns:adec="http://schemas.microsoft.com/office/drawing/2017/decorative" val="1"/>
              </a:ext>
            </a:extLst>
          </p:cNvPr>
          <p:cNvSpPr/>
          <p:nvPr userDrawn="1"/>
        </p:nvSpPr>
        <p:spPr>
          <a:xfrm>
            <a:off x="3156204" y="2421953"/>
            <a:ext cx="5879592" cy="64008"/>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370353365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E88C711-3D16-496B-BF96-001A0C0A3AAF}"/>
              </a:ext>
              <a:ext uri="{C183D7F6-B498-43B3-948B-1728B52AA6E4}">
                <adec:decorative xmlns:adec="http://schemas.microsoft.com/office/drawing/2017/decorative" val="1"/>
              </a:ext>
            </a:extLst>
          </p:cNvPr>
          <p:cNvSpPr/>
          <p:nvPr userDrawn="1"/>
        </p:nvSpPr>
        <p:spPr>
          <a:xfrm>
            <a:off x="11682374" y="6430061"/>
            <a:ext cx="241402" cy="197510"/>
          </a:xfrm>
          <a:prstGeom prst="rect">
            <a:avLst/>
          </a:prstGeom>
          <a:noFill/>
          <a:ln w="12700" cap="flat">
            <a:noFill/>
            <a:prstDash val="solid"/>
            <a:miter/>
          </a:ln>
        </p:spPr>
        <p:txBody>
          <a:bodyPr rtlCol="0" anchor="ctr"/>
          <a:lstStyle/>
          <a:p>
            <a:pPr algn="l"/>
            <a:endParaRPr lang="en-US" noProof="0" dirty="0"/>
          </a:p>
        </p:txBody>
      </p:sp>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3410712"/>
            <a:ext cx="11932920" cy="3319272"/>
          </a:xfrm>
          <a:prstGeom prst="rect">
            <a:avLst/>
          </a:prstGeom>
          <a:gradFill flip="none" rotWithShape="1">
            <a:gsLst>
              <a:gs pos="0">
                <a:schemeClr val="accent2">
                  <a:alpha val="80000"/>
                </a:schemeClr>
              </a:gs>
              <a:gs pos="99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838200" y="3981036"/>
            <a:ext cx="10515600" cy="782638"/>
          </a:xfrm>
        </p:spPr>
        <p:txBody>
          <a:bodyPr/>
          <a:lstStyle>
            <a:lvl1pPr algn="ctr">
              <a:defRPr>
                <a:solidFill>
                  <a:schemeClr val="bg1"/>
                </a:solidFill>
              </a:defRPr>
            </a:lvl1pPr>
          </a:lstStyle>
          <a:p>
            <a:r>
              <a:rPr lang="en-US" noProof="0"/>
              <a:t>DIVIDER SLIDE</a:t>
            </a:r>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lvl1pPr>
              <a:defRPr b="1">
                <a:latin typeface="+mn-lt"/>
              </a:defRPr>
            </a:lvl1p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4070604" y="4804366"/>
            <a:ext cx="4050792"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ext Placeholder 2">
            <a:extLst>
              <a:ext uri="{FF2B5EF4-FFF2-40B4-BE49-F238E27FC236}">
                <a16:creationId xmlns:a16="http://schemas.microsoft.com/office/drawing/2014/main" id="{F4F6DD4A-6071-4D11-ABDB-28EA5AC87154}"/>
              </a:ext>
            </a:extLst>
          </p:cNvPr>
          <p:cNvSpPr>
            <a:spLocks noGrp="1"/>
          </p:cNvSpPr>
          <p:nvPr>
            <p:ph type="body" idx="1" hasCustomPrompt="1"/>
          </p:nvPr>
        </p:nvSpPr>
        <p:spPr>
          <a:xfrm>
            <a:off x="831850" y="4942478"/>
            <a:ext cx="10515600" cy="459082"/>
          </a:xfrm>
        </p:spPr>
        <p:txBody>
          <a:bodyPr vert="horz" lIns="91440" tIns="45720" rIns="91440" bIns="45720" rtlCol="0">
            <a:normAutofit/>
          </a:bodyPr>
          <a:lstStyle>
            <a:lvl1pPr marL="0" indent="0" algn="ctr">
              <a:buFont typeface="Arial" panose="020B0604020202020204" pitchFamily="34" charset="0"/>
              <a:buNone/>
              <a:defRPr lang="en-US" sz="2300">
                <a:solidFill>
                  <a:schemeClr val="bg2"/>
                </a:solidFill>
              </a:defRPr>
            </a:lvl1pPr>
          </a:lstStyle>
          <a:p>
            <a:pPr marL="228600" lvl="0" indent="-228600" algn="ctr"/>
            <a:r>
              <a:rPr lang="en-US" noProof="0"/>
              <a:t>Edit Master text styles</a:t>
            </a:r>
          </a:p>
        </p:txBody>
      </p:sp>
    </p:spTree>
    <p:extLst>
      <p:ext uri="{BB962C8B-B14F-4D97-AF65-F5344CB8AC3E}">
        <p14:creationId xmlns:p14="http://schemas.microsoft.com/office/powerpoint/2010/main" val="38234773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Rectangle 2" descr="View of a mountain range">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2" name="Rectangle 11">
            <a:extLst>
              <a:ext uri="{FF2B5EF4-FFF2-40B4-BE49-F238E27FC236}">
                <a16:creationId xmlns:a16="http://schemas.microsoft.com/office/drawing/2014/main" id="{D846C517-01CF-4924-81A5-DAD4CE0BFA6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a:noAutofit/>
          </a:bodyPr>
          <a:lstStyle>
            <a:lvl1pPr algn="ctr">
              <a:defRPr sz="8000" b="0">
                <a:solidFill>
                  <a:schemeClr val="bg1"/>
                </a:solidFill>
              </a:defRPr>
            </a:lvl1pPr>
          </a:lstStyle>
          <a:p>
            <a:r>
              <a:rPr lang="en-US" noProof="0"/>
              <a:t>PRESENTATION</a:t>
            </a:r>
            <a:br>
              <a:rPr lang="en-US" noProof="0"/>
            </a:br>
            <a:r>
              <a:rPr lang="en-US" noProof="0"/>
              <a:t>TITLE</a:t>
            </a:r>
          </a:p>
        </p:txBody>
      </p:sp>
      <p:sp>
        <p:nvSpPr>
          <p:cNvPr id="5" name="Rectangle 4">
            <a:extLst>
              <a:ext uri="{FF2B5EF4-FFF2-40B4-BE49-F238E27FC236}">
                <a16:creationId xmlns:a16="http://schemas.microsoft.com/office/drawing/2014/main" id="{6691BBC0-FAFE-4A57-9925-6182B74C4CB1}"/>
              </a:ext>
              <a:ext uri="{C183D7F6-B498-43B3-948B-1728B52AA6E4}">
                <adec:decorative xmlns:adec="http://schemas.microsoft.com/office/drawing/2017/decorative" val="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a:endParaRPr lang="en-US" noProof="0" dirty="0"/>
          </a:p>
        </p:txBody>
      </p:sp>
      <p:sp>
        <p:nvSpPr>
          <p:cNvPr id="9" name="Subtitle 2">
            <a:extLst>
              <a:ext uri="{FF2B5EF4-FFF2-40B4-BE49-F238E27FC236}">
                <a16:creationId xmlns:a16="http://schemas.microsoft.com/office/drawing/2014/main" id="{08214E67-DE9D-42F7-B713-798383BBD13A}"/>
              </a:ext>
            </a:extLst>
          </p:cNvPr>
          <p:cNvSpPr>
            <a:spLocks noGrp="1"/>
          </p:cNvSpPr>
          <p:nvPr>
            <p:ph type="subTitle" idx="1"/>
          </p:nvPr>
        </p:nvSpPr>
        <p:spPr>
          <a:xfrm>
            <a:off x="1037021" y="4720036"/>
            <a:ext cx="10117959" cy="1101898"/>
          </a:xfrm>
        </p:spPr>
        <p:txBody>
          <a:bodyPr vert="horz" lIns="91440" tIns="45720" rIns="91440" bIns="45720" rtlCol="0">
            <a:noAutofit/>
          </a:bodyPr>
          <a:lstStyle>
            <a:lvl1pPr marL="0" indent="0" algn="ctr">
              <a:buNone/>
              <a:defRPr lang="en-US" sz="3500" b="0" i="0" dirty="0">
                <a:solidFill>
                  <a:schemeClr val="bg2"/>
                </a:solidFill>
              </a:defRPr>
            </a:lvl1pPr>
          </a:lstStyle>
          <a:p>
            <a:pPr marL="228600" lvl="0" indent="-228600" algn="ctr"/>
            <a:r>
              <a:rPr lang="en-US" noProof="0"/>
              <a:t>Click to edit Master subtitle style</a:t>
            </a:r>
          </a:p>
        </p:txBody>
      </p:sp>
    </p:spTree>
    <p:extLst>
      <p:ext uri="{BB962C8B-B14F-4D97-AF65-F5344CB8AC3E}">
        <p14:creationId xmlns:p14="http://schemas.microsoft.com/office/powerpoint/2010/main" val="40385532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5" name="Content Placeholder 2">
            <a:extLst>
              <a:ext uri="{FF2B5EF4-FFF2-40B4-BE49-F238E27FC236}">
                <a16:creationId xmlns:a16="http://schemas.microsoft.com/office/drawing/2014/main" id="{01B00995-C0FC-4EC6-A9B0-828FB28FC47F}"/>
              </a:ext>
            </a:extLst>
          </p:cNvPr>
          <p:cNvSpPr>
            <a:spLocks noGrp="1"/>
          </p:cNvSpPr>
          <p:nvPr>
            <p:ph idx="1" hasCustomPrompt="1"/>
          </p:nvPr>
        </p:nvSpPr>
        <p:spPr>
          <a:xfrm>
            <a:off x="838200" y="1825625"/>
            <a:ext cx="10515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itle 7">
            <a:extLst>
              <a:ext uri="{FF2B5EF4-FFF2-40B4-BE49-F238E27FC236}">
                <a16:creationId xmlns:a16="http://schemas.microsoft.com/office/drawing/2014/main" id="{51A54DF2-9EE6-43F7-A586-88CA6C624778}"/>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33351147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8" name="Title 7">
            <a:extLst>
              <a:ext uri="{FF2B5EF4-FFF2-40B4-BE49-F238E27FC236}">
                <a16:creationId xmlns:a16="http://schemas.microsoft.com/office/drawing/2014/main" id="{51A54DF2-9EE6-43F7-A586-88CA6C624778}"/>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11" name="Content Placeholder 2">
            <a:extLst>
              <a:ext uri="{FF2B5EF4-FFF2-40B4-BE49-F238E27FC236}">
                <a16:creationId xmlns:a16="http://schemas.microsoft.com/office/drawing/2014/main" id="{A122F4F2-F130-4DBE-B244-1D59BBE5CD9D}"/>
              </a:ext>
            </a:extLst>
          </p:cNvPr>
          <p:cNvSpPr>
            <a:spLocks noGrp="1"/>
          </p:cNvSpPr>
          <p:nvPr>
            <p:ph sz="half" idx="1" hasCustomPrompt="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ntent Placeholder 3">
            <a:extLst>
              <a:ext uri="{FF2B5EF4-FFF2-40B4-BE49-F238E27FC236}">
                <a16:creationId xmlns:a16="http://schemas.microsoft.com/office/drawing/2014/main" id="{D4CE5575-876A-4335-83ED-6B346DA1B4D2}"/>
              </a:ext>
            </a:extLst>
          </p:cNvPr>
          <p:cNvSpPr>
            <a:spLocks noGrp="1"/>
          </p:cNvSpPr>
          <p:nvPr>
            <p:ph sz="half" idx="2" hasCustomPrompt="1"/>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625035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noProof="0"/>
              <a:t>MM.DD.20XX</a:t>
            </a:r>
            <a:endParaRPr lang="en-US" noProof="0"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7" name="Rectangle 6">
            <a:extLst>
              <a:ext uri="{FF2B5EF4-FFF2-40B4-BE49-F238E27FC236}">
                <a16:creationId xmlns:a16="http://schemas.microsoft.com/office/drawing/2014/main" id="{24B559D0-83D1-4ABE-923A-D5522DB2C794}"/>
              </a:ext>
              <a:ext uri="{C183D7F6-B498-43B3-948B-1728B52AA6E4}">
                <adec:decorative xmlns:adec="http://schemas.microsoft.com/office/drawing/2017/decorative" val="1"/>
              </a:ext>
            </a:extLst>
          </p:cNvPr>
          <p:cNvSpPr/>
          <p:nvPr userDrawn="1"/>
        </p:nvSpPr>
        <p:spPr>
          <a:xfrm>
            <a:off x="11682374" y="6430061"/>
            <a:ext cx="241402" cy="197510"/>
          </a:xfrm>
          <a:prstGeom prst="rect">
            <a:avLst/>
          </a:prstGeom>
          <a:noFill/>
          <a:ln w="12700" cap="flat">
            <a:noFill/>
            <a:prstDash val="solid"/>
            <a:miter/>
          </a:ln>
        </p:spPr>
        <p:txBody>
          <a:bodyPr rtlCol="0" anchor="ctr"/>
          <a:lstStyle/>
          <a:p>
            <a:pPr algn="l"/>
            <a:endParaRPr lang="en-US" noProof="0" dirty="0"/>
          </a:p>
        </p:txBody>
      </p:sp>
      <p:sp>
        <p:nvSpPr>
          <p:cNvPr id="8" name="Rectangle 7" descr="View of a lake and mountain range">
            <a:extLst>
              <a:ext uri="{FF2B5EF4-FFF2-40B4-BE49-F238E27FC236}">
                <a16:creationId xmlns:a16="http://schemas.microsoft.com/office/drawing/2014/main" id="{7FD31A32-AD49-490D-935E-0CD3CAE937F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9" name="Rectangle 8">
            <a:extLst>
              <a:ext uri="{FF2B5EF4-FFF2-40B4-BE49-F238E27FC236}">
                <a16:creationId xmlns:a16="http://schemas.microsoft.com/office/drawing/2014/main" id="{9D8A6C67-1D2E-48A7-8DFE-19484F512686}"/>
              </a:ext>
              <a:ext uri="{C183D7F6-B498-43B3-948B-1728B52AA6E4}">
                <adec:decorative xmlns:adec="http://schemas.microsoft.com/office/drawing/2017/decorative" val="1"/>
              </a:ext>
            </a:extLst>
          </p:cNvPr>
          <p:cNvSpPr/>
          <p:nvPr userDrawn="1"/>
        </p:nvSpPr>
        <p:spPr>
          <a:xfrm>
            <a:off x="129540" y="3410712"/>
            <a:ext cx="11932920" cy="3319272"/>
          </a:xfrm>
          <a:prstGeom prst="rect">
            <a:avLst/>
          </a:prstGeom>
          <a:gradFill flip="none" rotWithShape="1">
            <a:gsLst>
              <a:gs pos="0">
                <a:schemeClr val="accent2">
                  <a:alpha val="80000"/>
                </a:schemeClr>
              </a:gs>
              <a:gs pos="99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10" name="Oval 9">
            <a:extLst>
              <a:ext uri="{FF2B5EF4-FFF2-40B4-BE49-F238E27FC236}">
                <a16:creationId xmlns:a16="http://schemas.microsoft.com/office/drawing/2014/main" id="{6ABCBDC8-A705-4598-98CC-F367AF234892}"/>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1" name="Rectangle 10">
            <a:extLst>
              <a:ext uri="{FF2B5EF4-FFF2-40B4-BE49-F238E27FC236}">
                <a16:creationId xmlns:a16="http://schemas.microsoft.com/office/drawing/2014/main" id="{208EE28B-B519-4B12-82AD-8FAE231873C4}"/>
              </a:ext>
              <a:ext uri="{C183D7F6-B498-43B3-948B-1728B52AA6E4}">
                <adec:decorative xmlns:adec="http://schemas.microsoft.com/office/drawing/2017/decorative" val="1"/>
              </a:ext>
            </a:extLst>
          </p:cNvPr>
          <p:cNvSpPr/>
          <p:nvPr userDrawn="1"/>
        </p:nvSpPr>
        <p:spPr>
          <a:xfrm>
            <a:off x="4070604" y="4804366"/>
            <a:ext cx="4050792"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155064271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8" name="Title 7">
            <a:extLst>
              <a:ext uri="{FF2B5EF4-FFF2-40B4-BE49-F238E27FC236}">
                <a16:creationId xmlns:a16="http://schemas.microsoft.com/office/drawing/2014/main" id="{51A54DF2-9EE6-43F7-A586-88CA6C624778}"/>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11" name="Text Placeholder 2">
            <a:extLst>
              <a:ext uri="{FF2B5EF4-FFF2-40B4-BE49-F238E27FC236}">
                <a16:creationId xmlns:a16="http://schemas.microsoft.com/office/drawing/2014/main" id="{D1F82F6E-10E8-4A58-9655-E18D14D7901F}"/>
              </a:ext>
            </a:extLst>
          </p:cNvPr>
          <p:cNvSpPr>
            <a:spLocks noGrp="1"/>
          </p:cNvSpPr>
          <p:nvPr>
            <p:ph type="body" idx="1" hasCustomPrompt="1"/>
          </p:nvPr>
        </p:nvSpPr>
        <p:spPr>
          <a:xfrm>
            <a:off x="839788" y="1840863"/>
            <a:ext cx="5157787" cy="664211"/>
          </a:xfrm>
        </p:spPr>
        <p:txBody>
          <a:bodyPr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2" name="Content Placeholder 3">
            <a:extLst>
              <a:ext uri="{FF2B5EF4-FFF2-40B4-BE49-F238E27FC236}">
                <a16:creationId xmlns:a16="http://schemas.microsoft.com/office/drawing/2014/main" id="{C2F6C18E-5BCB-42EF-9310-5BD6E011DF2F}"/>
              </a:ext>
            </a:extLst>
          </p:cNvPr>
          <p:cNvSpPr>
            <a:spLocks noGrp="1"/>
          </p:cNvSpPr>
          <p:nvPr>
            <p:ph sz="half" idx="2" hasCustomPrompt="1"/>
          </p:nvPr>
        </p:nvSpPr>
        <p:spPr>
          <a:xfrm>
            <a:off x="839788" y="2505075"/>
            <a:ext cx="5157787"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4">
            <a:extLst>
              <a:ext uri="{FF2B5EF4-FFF2-40B4-BE49-F238E27FC236}">
                <a16:creationId xmlns:a16="http://schemas.microsoft.com/office/drawing/2014/main" id="{9BA2923F-D123-40C6-A193-B86D683D5B51}"/>
              </a:ext>
            </a:extLst>
          </p:cNvPr>
          <p:cNvSpPr>
            <a:spLocks noGrp="1"/>
          </p:cNvSpPr>
          <p:nvPr>
            <p:ph type="body" sz="quarter" idx="3" hasCustomPrompt="1"/>
          </p:nvPr>
        </p:nvSpPr>
        <p:spPr>
          <a:xfrm>
            <a:off x="6172200" y="1840863"/>
            <a:ext cx="5183188" cy="664212"/>
          </a:xfrm>
        </p:spPr>
        <p:txBody>
          <a:bodyPr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6" name="Content Placeholder 5">
            <a:extLst>
              <a:ext uri="{FF2B5EF4-FFF2-40B4-BE49-F238E27FC236}">
                <a16:creationId xmlns:a16="http://schemas.microsoft.com/office/drawing/2014/main" id="{8305C175-94AC-44DD-9321-0A8DBDF22DA9}"/>
              </a:ext>
            </a:extLst>
          </p:cNvPr>
          <p:cNvSpPr>
            <a:spLocks noGrp="1"/>
          </p:cNvSpPr>
          <p:nvPr>
            <p:ph sz="quarter" idx="4" hasCustomPrompt="1"/>
          </p:nvPr>
        </p:nvSpPr>
        <p:spPr>
          <a:xfrm>
            <a:off x="6172200" y="2505075"/>
            <a:ext cx="5183188"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759988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itl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noProof="0"/>
              <a:t>Click to edit Master title style</a:t>
            </a:r>
          </a:p>
        </p:txBody>
      </p:sp>
      <p:sp>
        <p:nvSpPr>
          <p:cNvPr id="12" name="Text Placeholder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4" name="Content Placeholder 2">
            <a:extLst>
              <a:ext uri="{FF2B5EF4-FFF2-40B4-BE49-F238E27FC236}">
                <a16:creationId xmlns:a16="http://schemas.microsoft.com/office/drawing/2014/main" id="{709FEF38-E3A7-4527-97CB-AF528BAEBA8F}"/>
              </a:ext>
            </a:extLst>
          </p:cNvPr>
          <p:cNvSpPr>
            <a:spLocks noGrp="1"/>
          </p:cNvSpPr>
          <p:nvPr>
            <p:ph idx="1" hasCustomPrompt="1"/>
          </p:nvPr>
        </p:nvSpPr>
        <p:spPr>
          <a:xfrm>
            <a:off x="5180012" y="457200"/>
            <a:ext cx="6172200" cy="5408613"/>
          </a:xfrm>
        </p:spPr>
        <p:txBody>
          <a:bodyPr>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72794743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itl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noProof="0"/>
              <a:t>Click to edit Master title style</a:t>
            </a:r>
          </a:p>
        </p:txBody>
      </p:sp>
      <p:sp>
        <p:nvSpPr>
          <p:cNvPr id="12" name="Text Placeholder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5" name="Picture Placeholder 2">
            <a:extLst>
              <a:ext uri="{FF2B5EF4-FFF2-40B4-BE49-F238E27FC236}">
                <a16:creationId xmlns:a16="http://schemas.microsoft.com/office/drawing/2014/main" id="{1B69B4CE-EB2F-46CF-9A80-64E44E5E95AC}"/>
              </a:ext>
            </a:extLst>
          </p:cNvPr>
          <p:cNvSpPr>
            <a:spLocks noGrp="1"/>
          </p:cNvSpPr>
          <p:nvPr>
            <p:ph type="pic" idx="1"/>
          </p:nvPr>
        </p:nvSpPr>
        <p:spPr>
          <a:xfrm>
            <a:off x="5183188" y="457201"/>
            <a:ext cx="6172200" cy="5403850"/>
          </a:xfrm>
        </p:spPr>
        <p:txBody>
          <a:bodyPr anchor="ct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6983078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4312920" y="1667974"/>
            <a:ext cx="356616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FF2B3756-19E0-4B2F-B1D5-7664E0B38BE1}"/>
              </a:ext>
            </a:extLst>
          </p:cNvPr>
          <p:cNvSpPr>
            <a:spLocks noGrp="1"/>
          </p:cNvSpPr>
          <p:nvPr>
            <p:ph type="title"/>
          </p:nvPr>
        </p:nvSpPr>
        <p:spPr/>
        <p:txBody>
          <a:bodyPr/>
          <a:lstStyle>
            <a:lvl1pPr algn="ct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4183200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262630620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Manual">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gs>
              <a:gs pos="100000">
                <a:schemeClr val="accent3"/>
              </a:gs>
            </a:gsLst>
            <a:lin ang="0" scaled="1"/>
            <a:tileRect/>
          </a:gradFill>
          <a:ln w="12700" cap="flat">
            <a:noFill/>
            <a:prstDash val="solid"/>
            <a:miter/>
          </a:ln>
        </p:spPr>
        <p:txBody>
          <a:bodyPr rtlCol="0" anchor="ctr"/>
          <a:lstStyle/>
          <a:p>
            <a:pPr algn="l"/>
            <a:endParaRPr lang="en-US" noProof="0" dirty="0"/>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a:lstStyle>
            <a:lvl1pPr algn="ctr">
              <a:defRPr>
                <a:solidFill>
                  <a:schemeClr val="bg1"/>
                </a:solidFill>
              </a:defRPr>
            </a:lvl1pPr>
          </a:lstStyle>
          <a:p>
            <a:r>
              <a:rPr lang="en-US" noProof="0"/>
              <a:t>HOW TO USE THIS TEMPLATE</a:t>
            </a:r>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2017776" y="1667974"/>
            <a:ext cx="8156448"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31" name="Text Placeholder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60171"/>
            <a:ext cx="882686" cy="1092200"/>
          </a:xfrm>
        </p:spPr>
        <p:txBody>
          <a:bodyPr lIns="0" tIns="0" rIns="0" bIns="0">
            <a:noAutofit/>
          </a:bodyPr>
          <a:lstStyle>
            <a:lvl1pPr marL="0" indent="0">
              <a:buNone/>
              <a:defRPr sz="8000" b="1">
                <a:solidFill>
                  <a:schemeClr val="bg2"/>
                </a:solidFill>
                <a:latin typeface="+mj-lt"/>
              </a:defRPr>
            </a:lvl1pPr>
          </a:lstStyle>
          <a:p>
            <a:pPr lvl="0"/>
            <a:r>
              <a:rPr lang="en-US" noProof="0"/>
              <a:t>1</a:t>
            </a:r>
          </a:p>
        </p:txBody>
      </p:sp>
      <p:sp>
        <p:nvSpPr>
          <p:cNvPr id="32" name="Text Placeholder 24">
            <a:extLst>
              <a:ext uri="{FF2B5EF4-FFF2-40B4-BE49-F238E27FC236}">
                <a16:creationId xmlns:a16="http://schemas.microsoft.com/office/drawing/2014/main" id="{D5D777E5-98F6-416A-8D23-3399269D85CB}"/>
              </a:ext>
            </a:extLst>
          </p:cNvPr>
          <p:cNvSpPr>
            <a:spLocks noGrp="1"/>
          </p:cNvSpPr>
          <p:nvPr>
            <p:ph type="body" sz="quarter" idx="14" hasCustomPrompt="1"/>
          </p:nvPr>
        </p:nvSpPr>
        <p:spPr>
          <a:xfrm>
            <a:off x="1442535" y="1984171"/>
            <a:ext cx="3103110" cy="1032355"/>
          </a:xfrm>
        </p:spPr>
        <p:txBody>
          <a:bodyPr>
            <a:noAutofit/>
          </a:bodyPr>
          <a:lstStyle>
            <a:lvl1pPr marL="0" indent="0">
              <a:lnSpc>
                <a:spcPct val="100000"/>
              </a:lnSpc>
              <a:spcBef>
                <a:spcPts val="600"/>
              </a:spcBef>
              <a:buNone/>
              <a:defRPr sz="3000" b="0">
                <a:solidFill>
                  <a:schemeClr val="bg1"/>
                </a:solidFill>
                <a:latin typeface="+mj-lt"/>
              </a:defRPr>
            </a:lvl1pPr>
          </a:lstStyle>
          <a:p>
            <a:pPr lvl="0"/>
            <a:r>
              <a:rPr lang="en-US" noProof="0"/>
              <a:t>Edit Master text styles</a:t>
            </a:r>
          </a:p>
        </p:txBody>
      </p:sp>
      <p:sp>
        <p:nvSpPr>
          <p:cNvPr id="33" name="Text Placeholder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60171"/>
            <a:ext cx="882686" cy="1092200"/>
          </a:xfrm>
        </p:spPr>
        <p:txBody>
          <a:bodyPr lIns="0" tIns="0" rIns="0" bIns="0">
            <a:noAutofit/>
          </a:bodyPr>
          <a:lstStyle>
            <a:lvl1pPr marL="0" indent="0">
              <a:buNone/>
              <a:defRPr sz="8000" b="1">
                <a:solidFill>
                  <a:schemeClr val="bg2"/>
                </a:solidFill>
                <a:latin typeface="+mj-lt"/>
              </a:defRPr>
            </a:lvl1pPr>
          </a:lstStyle>
          <a:p>
            <a:pPr lvl="0"/>
            <a:r>
              <a:rPr lang="en-US" noProof="0"/>
              <a:t>2</a:t>
            </a:r>
          </a:p>
        </p:txBody>
      </p:sp>
      <p:sp>
        <p:nvSpPr>
          <p:cNvPr id="34" name="Text Placeholder 24">
            <a:extLst>
              <a:ext uri="{FF2B5EF4-FFF2-40B4-BE49-F238E27FC236}">
                <a16:creationId xmlns:a16="http://schemas.microsoft.com/office/drawing/2014/main" id="{6706F6A2-1599-4D73-9288-3ECEACDDCAEA}"/>
              </a:ext>
            </a:extLst>
          </p:cNvPr>
          <p:cNvSpPr>
            <a:spLocks noGrp="1"/>
          </p:cNvSpPr>
          <p:nvPr>
            <p:ph type="body" sz="quarter" idx="16" hasCustomPrompt="1"/>
          </p:nvPr>
        </p:nvSpPr>
        <p:spPr>
          <a:xfrm>
            <a:off x="5477939" y="1984171"/>
            <a:ext cx="2243918" cy="1032355"/>
          </a:xfrm>
        </p:spPr>
        <p:txBody>
          <a:bodyPr>
            <a:noAutofit/>
          </a:bodyPr>
          <a:lstStyle>
            <a:lvl1pPr marL="0" indent="0">
              <a:lnSpc>
                <a:spcPct val="100000"/>
              </a:lnSpc>
              <a:spcBef>
                <a:spcPts val="600"/>
              </a:spcBef>
              <a:buNone/>
              <a:defRPr sz="3000" b="0">
                <a:solidFill>
                  <a:schemeClr val="bg1"/>
                </a:solidFill>
                <a:latin typeface="+mj-lt"/>
              </a:defRPr>
            </a:lvl1pPr>
          </a:lstStyle>
          <a:p>
            <a:pPr lvl="0"/>
            <a:r>
              <a:rPr lang="en-US" noProof="0"/>
              <a:t>Edit Master text styles</a:t>
            </a:r>
          </a:p>
        </p:txBody>
      </p:sp>
      <p:sp>
        <p:nvSpPr>
          <p:cNvPr id="35" name="Text Placeholder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77950"/>
            <a:ext cx="882686" cy="1092200"/>
          </a:xfrm>
        </p:spPr>
        <p:txBody>
          <a:bodyPr lIns="0" tIns="0" rIns="0" bIns="0">
            <a:noAutofit/>
          </a:bodyPr>
          <a:lstStyle>
            <a:lvl1pPr marL="0" indent="0">
              <a:buNone/>
              <a:defRPr sz="8000" b="1">
                <a:solidFill>
                  <a:schemeClr val="bg2"/>
                </a:solidFill>
                <a:latin typeface="+mj-lt"/>
              </a:defRPr>
            </a:lvl1pPr>
          </a:lstStyle>
          <a:p>
            <a:pPr lvl="0"/>
            <a:r>
              <a:rPr lang="en-US" noProof="0"/>
              <a:t>3</a:t>
            </a:r>
          </a:p>
        </p:txBody>
      </p:sp>
      <p:sp>
        <p:nvSpPr>
          <p:cNvPr id="36" name="Text Placeholder 24">
            <a:extLst>
              <a:ext uri="{FF2B5EF4-FFF2-40B4-BE49-F238E27FC236}">
                <a16:creationId xmlns:a16="http://schemas.microsoft.com/office/drawing/2014/main" id="{3701E665-3CED-413C-BAC6-CE003B1494EA}"/>
              </a:ext>
            </a:extLst>
          </p:cNvPr>
          <p:cNvSpPr>
            <a:spLocks noGrp="1"/>
          </p:cNvSpPr>
          <p:nvPr>
            <p:ph type="body" sz="quarter" idx="18" hasCustomPrompt="1"/>
          </p:nvPr>
        </p:nvSpPr>
        <p:spPr>
          <a:xfrm>
            <a:off x="8564052" y="2001950"/>
            <a:ext cx="2959116" cy="1032355"/>
          </a:xfrm>
        </p:spPr>
        <p:txBody>
          <a:bodyPr>
            <a:noAutofit/>
          </a:bodyPr>
          <a:lstStyle>
            <a:lvl1pPr marL="0" indent="0">
              <a:lnSpc>
                <a:spcPct val="100000"/>
              </a:lnSpc>
              <a:spcBef>
                <a:spcPts val="600"/>
              </a:spcBef>
              <a:buNone/>
              <a:defRPr sz="3000" b="0">
                <a:solidFill>
                  <a:schemeClr val="bg1"/>
                </a:solidFill>
                <a:latin typeface="+mj-lt"/>
              </a:defRPr>
            </a:lvl1pPr>
          </a:lstStyle>
          <a:p>
            <a:pPr lvl="0"/>
            <a:r>
              <a:rPr lang="en-US" noProof="0"/>
              <a:t>Edit Master text styles</a:t>
            </a:r>
          </a:p>
        </p:txBody>
      </p:sp>
      <p:sp>
        <p:nvSpPr>
          <p:cNvPr id="37" name="Text Placeholder 24">
            <a:extLst>
              <a:ext uri="{FF2B5EF4-FFF2-40B4-BE49-F238E27FC236}">
                <a16:creationId xmlns:a16="http://schemas.microsoft.com/office/drawing/2014/main" id="{E01406B4-D44B-4D1E-91F3-D87541EAD4CE}"/>
              </a:ext>
            </a:extLst>
          </p:cNvPr>
          <p:cNvSpPr>
            <a:spLocks noGrp="1"/>
          </p:cNvSpPr>
          <p:nvPr>
            <p:ph type="body" sz="quarter" idx="19" hasCustomPrompt="1"/>
          </p:nvPr>
        </p:nvSpPr>
        <p:spPr>
          <a:xfrm>
            <a:off x="1020059" y="3103993"/>
            <a:ext cx="1698625"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38" name="Text Placeholder 24">
            <a:extLst>
              <a:ext uri="{FF2B5EF4-FFF2-40B4-BE49-F238E27FC236}">
                <a16:creationId xmlns:a16="http://schemas.microsoft.com/office/drawing/2014/main" id="{9AAD5CF9-9A59-4C5F-8C29-B92AD6012119}"/>
              </a:ext>
            </a:extLst>
          </p:cNvPr>
          <p:cNvSpPr>
            <a:spLocks noGrp="1"/>
          </p:cNvSpPr>
          <p:nvPr>
            <p:ph type="body" sz="quarter" idx="20" hasCustomPrompt="1"/>
          </p:nvPr>
        </p:nvSpPr>
        <p:spPr>
          <a:xfrm>
            <a:off x="2718684" y="3103993"/>
            <a:ext cx="1698625"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39" name="Text Placeholder 24">
            <a:extLst>
              <a:ext uri="{FF2B5EF4-FFF2-40B4-BE49-F238E27FC236}">
                <a16:creationId xmlns:a16="http://schemas.microsoft.com/office/drawing/2014/main" id="{C6725172-65CC-4645-B23F-E77886468F31}"/>
              </a:ext>
            </a:extLst>
          </p:cNvPr>
          <p:cNvSpPr>
            <a:spLocks noGrp="1"/>
          </p:cNvSpPr>
          <p:nvPr>
            <p:ph type="body" sz="quarter" idx="21" hasCustomPrompt="1"/>
          </p:nvPr>
        </p:nvSpPr>
        <p:spPr>
          <a:xfrm>
            <a:off x="4794793" y="3103993"/>
            <a:ext cx="2599197"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40" name="Text Placeholder 24">
            <a:extLst>
              <a:ext uri="{FF2B5EF4-FFF2-40B4-BE49-F238E27FC236}">
                <a16:creationId xmlns:a16="http://schemas.microsoft.com/office/drawing/2014/main" id="{0EA5E6CA-5C78-4B75-BA22-59750E7D4501}"/>
              </a:ext>
            </a:extLst>
          </p:cNvPr>
          <p:cNvSpPr>
            <a:spLocks noGrp="1"/>
          </p:cNvSpPr>
          <p:nvPr>
            <p:ph type="body" sz="quarter" idx="22" hasCustomPrompt="1"/>
          </p:nvPr>
        </p:nvSpPr>
        <p:spPr>
          <a:xfrm>
            <a:off x="7876955" y="3102450"/>
            <a:ext cx="3726423"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41" name="Text Placeholder 24">
            <a:extLst>
              <a:ext uri="{FF2B5EF4-FFF2-40B4-BE49-F238E27FC236}">
                <a16:creationId xmlns:a16="http://schemas.microsoft.com/office/drawing/2014/main" id="{E1C61752-F57C-4FBF-93F3-06F43CCA43C8}"/>
              </a:ext>
            </a:extLst>
          </p:cNvPr>
          <p:cNvSpPr>
            <a:spLocks noGrp="1"/>
          </p:cNvSpPr>
          <p:nvPr>
            <p:ph type="body" sz="quarter" idx="23" hasCustomPrompt="1"/>
          </p:nvPr>
        </p:nvSpPr>
        <p:spPr>
          <a:xfrm>
            <a:off x="1657040" y="5751926"/>
            <a:ext cx="8877920" cy="470478"/>
          </a:xfrm>
        </p:spPr>
        <p:txBody>
          <a:bodyPr>
            <a:normAutofit/>
          </a:bodyPr>
          <a:lstStyle>
            <a:lvl1pPr marL="0" indent="0" algn="ctr">
              <a:buNone/>
              <a:defRPr sz="1600" b="0">
                <a:solidFill>
                  <a:schemeClr val="accent4"/>
                </a:solidFill>
                <a:latin typeface="+mn-lt"/>
              </a:defRPr>
            </a:lvl1pPr>
          </a:lstStyle>
          <a:p>
            <a:pPr lvl="0"/>
            <a:r>
              <a:rPr lang="en-US" noProof="0"/>
              <a:t>Edit Master text styles</a:t>
            </a:r>
          </a:p>
        </p:txBody>
      </p:sp>
      <p:sp>
        <p:nvSpPr>
          <p:cNvPr id="42" name="Text Placeholder 24">
            <a:extLst>
              <a:ext uri="{FF2B5EF4-FFF2-40B4-BE49-F238E27FC236}">
                <a16:creationId xmlns:a16="http://schemas.microsoft.com/office/drawing/2014/main" id="{E0232175-FB97-4039-8136-B9DD27441C05}"/>
              </a:ext>
            </a:extLst>
          </p:cNvPr>
          <p:cNvSpPr>
            <a:spLocks noGrp="1"/>
          </p:cNvSpPr>
          <p:nvPr>
            <p:ph type="body" sz="quarter" idx="24" hasCustomPrompt="1"/>
          </p:nvPr>
        </p:nvSpPr>
        <p:spPr>
          <a:xfrm>
            <a:off x="4794791" y="5070254"/>
            <a:ext cx="2599199" cy="800100"/>
          </a:xfrm>
        </p:spPr>
        <p:txBody>
          <a:bodyPr>
            <a:normAutofit/>
          </a:bodyPr>
          <a:lstStyle>
            <a:lvl1pPr marL="0" indent="0">
              <a:buNone/>
              <a:defRPr sz="1600" b="0">
                <a:solidFill>
                  <a:schemeClr val="bg2"/>
                </a:solidFill>
                <a:latin typeface="+mn-lt"/>
              </a:defRPr>
            </a:lvl1pPr>
          </a:lstStyle>
          <a:p>
            <a:pPr lvl="0"/>
            <a:r>
              <a:rPr lang="en-US" noProof="0"/>
              <a:t>Edit Master text styles</a:t>
            </a:r>
          </a:p>
        </p:txBody>
      </p:sp>
      <p:sp>
        <p:nvSpPr>
          <p:cNvPr id="43" name="Text Placeholder 24">
            <a:extLst>
              <a:ext uri="{FF2B5EF4-FFF2-40B4-BE49-F238E27FC236}">
                <a16:creationId xmlns:a16="http://schemas.microsoft.com/office/drawing/2014/main" id="{6E5262C3-0603-403F-AB36-FB4EB9FC7BCB}"/>
              </a:ext>
            </a:extLst>
          </p:cNvPr>
          <p:cNvSpPr>
            <a:spLocks noGrp="1"/>
          </p:cNvSpPr>
          <p:nvPr>
            <p:ph type="body" sz="quarter" idx="25" hasCustomPrompt="1"/>
          </p:nvPr>
        </p:nvSpPr>
        <p:spPr>
          <a:xfrm>
            <a:off x="7890713" y="5070254"/>
            <a:ext cx="3712665" cy="800100"/>
          </a:xfrm>
        </p:spPr>
        <p:txBody>
          <a:bodyPr>
            <a:normAutofit/>
          </a:bodyPr>
          <a:lstStyle>
            <a:lvl1pPr marL="0" indent="0">
              <a:buNone/>
              <a:defRPr sz="1600" b="0">
                <a:solidFill>
                  <a:schemeClr val="bg2"/>
                </a:solidFill>
                <a:latin typeface="+mn-lt"/>
              </a:defRPr>
            </a:lvl1pPr>
          </a:lstStyle>
          <a:p>
            <a:pPr lvl="0"/>
            <a:r>
              <a:rPr lang="en-US" noProof="0"/>
              <a:t>Edit Master text styles</a:t>
            </a:r>
          </a:p>
        </p:txBody>
      </p:sp>
      <p:sp>
        <p:nvSpPr>
          <p:cNvPr id="44" name="Picture Placeholder 12">
            <a:extLst>
              <a:ext uri="{FF2B5EF4-FFF2-40B4-BE49-F238E27FC236}">
                <a16:creationId xmlns:a16="http://schemas.microsoft.com/office/drawing/2014/main" id="{D2FBACFC-8B68-4A37-95A4-26BE5A23D759}"/>
              </a:ext>
            </a:extLst>
          </p:cNvPr>
          <p:cNvSpPr>
            <a:spLocks noGrp="1"/>
          </p:cNvSpPr>
          <p:nvPr>
            <p:ph type="pic" sz="quarter" idx="37"/>
          </p:nvPr>
        </p:nvSpPr>
        <p:spPr>
          <a:xfrm>
            <a:off x="1020058" y="3976866"/>
            <a:ext cx="3273552" cy="1618488"/>
          </a:xfrm>
        </p:spPr>
        <p:txBody>
          <a:bodyPr anchor="ctr" anchorCtr="0">
            <a:noAutofit/>
          </a:bodyPr>
          <a:lstStyle>
            <a:lvl1pPr marL="0" indent="0" algn="ctr">
              <a:buNone/>
              <a:defRPr sz="1400">
                <a:solidFill>
                  <a:schemeClr val="bg1"/>
                </a:solidFill>
              </a:defRPr>
            </a:lvl1pPr>
          </a:lstStyle>
          <a:p>
            <a:r>
              <a:rPr lang="en-US" noProof="0"/>
              <a:t>Click icon to add picture</a:t>
            </a:r>
            <a:endParaRPr lang="en-US" noProof="0" dirty="0"/>
          </a:p>
        </p:txBody>
      </p:sp>
      <p:sp>
        <p:nvSpPr>
          <p:cNvPr id="46" name="Picture Placeholder 12">
            <a:extLst>
              <a:ext uri="{FF2B5EF4-FFF2-40B4-BE49-F238E27FC236}">
                <a16:creationId xmlns:a16="http://schemas.microsoft.com/office/drawing/2014/main" id="{5A6A36C6-8489-4333-927A-141D8F98AE50}"/>
              </a:ext>
            </a:extLst>
          </p:cNvPr>
          <p:cNvSpPr>
            <a:spLocks noGrp="1"/>
          </p:cNvSpPr>
          <p:nvPr>
            <p:ph type="pic" sz="quarter" idx="43"/>
          </p:nvPr>
        </p:nvSpPr>
        <p:spPr>
          <a:xfrm>
            <a:off x="4794792" y="4041034"/>
            <a:ext cx="2599199" cy="896112"/>
          </a:xfrm>
        </p:spPr>
        <p:txBody>
          <a:bodyPr anchor="ctr" anchorCtr="0">
            <a:noAutofit/>
          </a:bodyPr>
          <a:lstStyle>
            <a:lvl1pPr marL="0" indent="0" algn="ctr">
              <a:buNone/>
              <a:defRPr sz="1400">
                <a:solidFill>
                  <a:schemeClr val="bg1"/>
                </a:solidFill>
              </a:defRPr>
            </a:lvl1pPr>
          </a:lstStyle>
          <a:p>
            <a:r>
              <a:rPr lang="en-US" noProof="0"/>
              <a:t>Click icon to add picture</a:t>
            </a:r>
            <a:endParaRPr lang="en-US" noProof="0" dirty="0"/>
          </a:p>
        </p:txBody>
      </p:sp>
      <p:sp>
        <p:nvSpPr>
          <p:cNvPr id="47" name="Picture Placeholder 9">
            <a:extLst>
              <a:ext uri="{FF2B5EF4-FFF2-40B4-BE49-F238E27FC236}">
                <a16:creationId xmlns:a16="http://schemas.microsoft.com/office/drawing/2014/main" id="{BB2DF986-C446-4302-9099-B1512AD5D8CA}"/>
              </a:ext>
            </a:extLst>
          </p:cNvPr>
          <p:cNvSpPr>
            <a:spLocks noGrp="1"/>
          </p:cNvSpPr>
          <p:nvPr>
            <p:ph type="pic" sz="quarter" idx="44"/>
          </p:nvPr>
        </p:nvSpPr>
        <p:spPr>
          <a:xfrm>
            <a:off x="7876955" y="4041034"/>
            <a:ext cx="2599200" cy="896400"/>
          </a:xfrm>
        </p:spPr>
        <p:txBody>
          <a:bodyPr anchor="ctr" anchorCtr="0">
            <a:normAutofit/>
          </a:bodyPr>
          <a:lstStyle>
            <a:lvl1pPr marL="0" indent="0" algn="ctr">
              <a:buNone/>
              <a:defRPr sz="14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311389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noProof="0"/>
              <a:t>MM.DD.20XX</a:t>
            </a:r>
            <a:endParaRPr lang="en-US" noProof="0" dirty="0"/>
          </a:p>
        </p:txBody>
      </p:sp>
      <p:sp>
        <p:nvSpPr>
          <p:cNvPr id="6" name="Footer Placeholder 5"/>
          <p:cNvSpPr>
            <a:spLocks noGrp="1"/>
          </p:cNvSpPr>
          <p:nvPr>
            <p:ph type="ftr" sz="quarter" idx="11"/>
          </p:nvPr>
        </p:nvSpPr>
        <p:spPr/>
        <p:txBody>
          <a:bodyPr/>
          <a:lstStyle/>
          <a:p>
            <a:r>
              <a:rPr lang="en-US" noProof="0"/>
              <a:t>ADD A FOOTER</a:t>
            </a:r>
            <a:endParaRPr lang="en-US" noProof="0" dirty="0"/>
          </a:p>
        </p:txBody>
      </p:sp>
      <p:sp>
        <p:nvSpPr>
          <p:cNvPr id="7" name="Slide Number Placeholder 6"/>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8" name="Rectangle 7" descr="View of a lake and mountain range">
            <a:extLst>
              <a:ext uri="{FF2B5EF4-FFF2-40B4-BE49-F238E27FC236}">
                <a16:creationId xmlns:a16="http://schemas.microsoft.com/office/drawing/2014/main" id="{8677E85F-1B12-4E72-8C68-CF3FA256E521}"/>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9" name="Rectangle 8">
            <a:extLst>
              <a:ext uri="{FF2B5EF4-FFF2-40B4-BE49-F238E27FC236}">
                <a16:creationId xmlns:a16="http://schemas.microsoft.com/office/drawing/2014/main" id="{00EAF695-BE63-4DE3-8C70-C40EC2EED4AC}"/>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10" name="Oval 9">
            <a:extLst>
              <a:ext uri="{FF2B5EF4-FFF2-40B4-BE49-F238E27FC236}">
                <a16:creationId xmlns:a16="http://schemas.microsoft.com/office/drawing/2014/main" id="{D3C84C16-4B54-4BE0-BFE9-F7B99DA6609B}"/>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1" name="Rectangle 10">
            <a:extLst>
              <a:ext uri="{FF2B5EF4-FFF2-40B4-BE49-F238E27FC236}">
                <a16:creationId xmlns:a16="http://schemas.microsoft.com/office/drawing/2014/main" id="{84A306F9-9592-428F-8401-412D0C8C3C8F}"/>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1244645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noProof="0"/>
              <a:t>MM.DD.20XX</a:t>
            </a:r>
            <a:endParaRPr lang="en-US" noProof="0" dirty="0"/>
          </a:p>
        </p:txBody>
      </p:sp>
      <p:sp>
        <p:nvSpPr>
          <p:cNvPr id="8" name="Footer Placeholder 7"/>
          <p:cNvSpPr>
            <a:spLocks noGrp="1"/>
          </p:cNvSpPr>
          <p:nvPr>
            <p:ph type="ftr" sz="quarter" idx="11"/>
          </p:nvPr>
        </p:nvSpPr>
        <p:spPr/>
        <p:txBody>
          <a:bodyPr/>
          <a:lstStyle/>
          <a:p>
            <a:r>
              <a:rPr lang="en-US" noProof="0"/>
              <a:t>ADD A FOOTER</a:t>
            </a:r>
            <a:endParaRPr lang="en-US" noProof="0" dirty="0"/>
          </a:p>
        </p:txBody>
      </p:sp>
      <p:sp>
        <p:nvSpPr>
          <p:cNvPr id="9" name="Slide Number Placeholder 8"/>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10" name="Rectangle 9" descr="View of a lake and mountain range">
            <a:extLst>
              <a:ext uri="{FF2B5EF4-FFF2-40B4-BE49-F238E27FC236}">
                <a16:creationId xmlns:a16="http://schemas.microsoft.com/office/drawing/2014/main" id="{0634F08B-C0BC-4BF7-9246-0A0EDC9AA689}"/>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1" name="Rectangle 10">
            <a:extLst>
              <a:ext uri="{FF2B5EF4-FFF2-40B4-BE49-F238E27FC236}">
                <a16:creationId xmlns:a16="http://schemas.microsoft.com/office/drawing/2014/main" id="{F5441367-208A-424D-BDB9-8E54D6DDFC60}"/>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12" name="Oval 11">
            <a:extLst>
              <a:ext uri="{FF2B5EF4-FFF2-40B4-BE49-F238E27FC236}">
                <a16:creationId xmlns:a16="http://schemas.microsoft.com/office/drawing/2014/main" id="{D6A97CF3-4CC3-4498-B677-61EEB087CBD2}"/>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71409798-1BEA-4156-BCF9-D44E575375DC}"/>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1991589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noProof="0"/>
              <a:t>MM.DD.20XX</a:t>
            </a:r>
            <a:endParaRPr lang="en-US" noProof="0" dirty="0"/>
          </a:p>
        </p:txBody>
      </p:sp>
      <p:sp>
        <p:nvSpPr>
          <p:cNvPr id="4" name="Footer Placeholder 3"/>
          <p:cNvSpPr>
            <a:spLocks noGrp="1"/>
          </p:cNvSpPr>
          <p:nvPr>
            <p:ph type="ftr" sz="quarter" idx="11"/>
          </p:nvPr>
        </p:nvSpPr>
        <p:spPr/>
        <p:txBody>
          <a:bodyPr/>
          <a:lstStyle/>
          <a:p>
            <a:r>
              <a:rPr lang="en-US" noProof="0"/>
              <a:t>ADD A FOOTER</a:t>
            </a:r>
            <a:endParaRPr lang="en-US" noProof="0" dirty="0"/>
          </a:p>
        </p:txBody>
      </p:sp>
      <p:sp>
        <p:nvSpPr>
          <p:cNvPr id="5" name="Slide Number Placeholder 4"/>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6" name="Rectangle 5" descr="Unpaved road lined with trees, mountain side drive">
            <a:extLst>
              <a:ext uri="{FF2B5EF4-FFF2-40B4-BE49-F238E27FC236}">
                <a16:creationId xmlns:a16="http://schemas.microsoft.com/office/drawing/2014/main" id="{64E6B0A7-038D-4813-9752-573194869071}"/>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7" name="Rectangle 6">
            <a:extLst>
              <a:ext uri="{FF2B5EF4-FFF2-40B4-BE49-F238E27FC236}">
                <a16:creationId xmlns:a16="http://schemas.microsoft.com/office/drawing/2014/main" id="{0D3E603D-74D7-4922-B5E1-97C219FAA9E6}"/>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8" name="Oval 7">
            <a:extLst>
              <a:ext uri="{FF2B5EF4-FFF2-40B4-BE49-F238E27FC236}">
                <a16:creationId xmlns:a16="http://schemas.microsoft.com/office/drawing/2014/main" id="{93A30B7C-978A-4B0E-A1F7-85E8C3362249}"/>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9" name="Rectangle 8">
            <a:extLst>
              <a:ext uri="{FF2B5EF4-FFF2-40B4-BE49-F238E27FC236}">
                <a16:creationId xmlns:a16="http://schemas.microsoft.com/office/drawing/2014/main" id="{A600BEEB-A4E9-47F6-A169-E2E714751662}"/>
              </a:ext>
              <a:ext uri="{C183D7F6-B498-43B3-948B-1728B52AA6E4}">
                <adec:decorative xmlns:adec="http://schemas.microsoft.com/office/drawing/2017/decorative" val="1"/>
              </a:ext>
            </a:extLst>
          </p:cNvPr>
          <p:cNvSpPr/>
          <p:nvPr userDrawn="1"/>
        </p:nvSpPr>
        <p:spPr>
          <a:xfrm>
            <a:off x="4312920" y="1667974"/>
            <a:ext cx="3566160"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16288693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noProof="0"/>
              <a:t>MM.DD.20XX</a:t>
            </a:r>
            <a:endParaRPr lang="en-US" noProof="0" dirty="0"/>
          </a:p>
        </p:txBody>
      </p:sp>
      <p:sp>
        <p:nvSpPr>
          <p:cNvPr id="3" name="Footer Placeholder 2"/>
          <p:cNvSpPr>
            <a:spLocks noGrp="1"/>
          </p:cNvSpPr>
          <p:nvPr>
            <p:ph type="ftr" sz="quarter" idx="11"/>
          </p:nvPr>
        </p:nvSpPr>
        <p:spPr/>
        <p:txBody>
          <a:bodyPr/>
          <a:lstStyle/>
          <a:p>
            <a:r>
              <a:rPr lang="en-US" noProof="0"/>
              <a:t>ADD A FOOTER</a:t>
            </a:r>
            <a:endParaRPr lang="en-US" noProof="0" dirty="0"/>
          </a:p>
        </p:txBody>
      </p:sp>
      <p:sp>
        <p:nvSpPr>
          <p:cNvPr id="4" name="Slide Number Placeholder 3"/>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5" name="Rectangle 4" descr="Unpaved road lined with trees, mountain side drive">
            <a:extLst>
              <a:ext uri="{FF2B5EF4-FFF2-40B4-BE49-F238E27FC236}">
                <a16:creationId xmlns:a16="http://schemas.microsoft.com/office/drawing/2014/main" id="{E193355B-A904-424C-936F-466219FAE823}"/>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7CF53344-D836-43E3-9029-D4104979CC9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7" name="Oval 6">
            <a:extLst>
              <a:ext uri="{FF2B5EF4-FFF2-40B4-BE49-F238E27FC236}">
                <a16:creationId xmlns:a16="http://schemas.microsoft.com/office/drawing/2014/main" id="{404D9137-8A54-4629-99FA-1598E84DAC68}"/>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2715738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noProof="0"/>
              <a:t>MM.DD.20XX</a:t>
            </a:r>
            <a:endParaRPr lang="en-US" noProof="0" dirty="0"/>
          </a:p>
        </p:txBody>
      </p:sp>
      <p:sp>
        <p:nvSpPr>
          <p:cNvPr id="6" name="Footer Placeholder 5"/>
          <p:cNvSpPr>
            <a:spLocks noGrp="1"/>
          </p:cNvSpPr>
          <p:nvPr>
            <p:ph type="ftr" sz="quarter" idx="11"/>
          </p:nvPr>
        </p:nvSpPr>
        <p:spPr/>
        <p:txBody>
          <a:bodyPr/>
          <a:lstStyle/>
          <a:p>
            <a:r>
              <a:rPr lang="en-US" noProof="0"/>
              <a:t>ADD A FOOTER</a:t>
            </a:r>
            <a:endParaRPr lang="en-US" noProof="0" dirty="0"/>
          </a:p>
        </p:txBody>
      </p:sp>
      <p:sp>
        <p:nvSpPr>
          <p:cNvPr id="7" name="Slide Number Placeholder 6"/>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8" name="Rectangle 7" descr="View of a lake and mountain range">
            <a:extLst>
              <a:ext uri="{FF2B5EF4-FFF2-40B4-BE49-F238E27FC236}">
                <a16:creationId xmlns:a16="http://schemas.microsoft.com/office/drawing/2014/main" id="{65D899D6-1D66-4BDB-ACDE-8C69204FD813}"/>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9" name="Rectangle 8">
            <a:extLst>
              <a:ext uri="{FF2B5EF4-FFF2-40B4-BE49-F238E27FC236}">
                <a16:creationId xmlns:a16="http://schemas.microsoft.com/office/drawing/2014/main" id="{A31CC7FA-E15D-46E6-944C-A29157F3942B}"/>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10" name="Oval 9">
            <a:extLst>
              <a:ext uri="{FF2B5EF4-FFF2-40B4-BE49-F238E27FC236}">
                <a16:creationId xmlns:a16="http://schemas.microsoft.com/office/drawing/2014/main" id="{5E63124E-930C-4018-BE34-AD7FBD1FE25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1" name="Rectangle 10">
            <a:extLst>
              <a:ext uri="{FF2B5EF4-FFF2-40B4-BE49-F238E27FC236}">
                <a16:creationId xmlns:a16="http://schemas.microsoft.com/office/drawing/2014/main" id="{1CF9E869-0282-421E-AE7F-7ABD4AF6C2C9}"/>
              </a:ext>
              <a:ext uri="{C183D7F6-B498-43B3-948B-1728B52AA6E4}">
                <adec:decorative xmlns:adec="http://schemas.microsoft.com/office/drawing/2017/decorative" val="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36302197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noProof="0"/>
              <a:t>MM.DD.20XX</a:t>
            </a:r>
            <a:endParaRPr lang="en-US" noProof="0" dirty="0"/>
          </a:p>
        </p:txBody>
      </p:sp>
      <p:sp>
        <p:nvSpPr>
          <p:cNvPr id="6" name="Footer Placeholder 5"/>
          <p:cNvSpPr>
            <a:spLocks noGrp="1"/>
          </p:cNvSpPr>
          <p:nvPr>
            <p:ph type="ftr" sz="quarter" idx="11"/>
          </p:nvPr>
        </p:nvSpPr>
        <p:spPr/>
        <p:txBody>
          <a:bodyPr/>
          <a:lstStyle/>
          <a:p>
            <a:r>
              <a:rPr lang="en-US" noProof="0"/>
              <a:t>ADD A FOOTER</a:t>
            </a:r>
            <a:endParaRPr lang="en-US" noProof="0" dirty="0"/>
          </a:p>
        </p:txBody>
      </p:sp>
      <p:sp>
        <p:nvSpPr>
          <p:cNvPr id="7" name="Slide Number Placeholder 6"/>
          <p:cNvSpPr>
            <a:spLocks noGrp="1"/>
          </p:cNvSpPr>
          <p:nvPr>
            <p:ph type="sldNum" sz="quarter" idx="12"/>
          </p:nvPr>
        </p:nvSpPr>
        <p:spPr/>
        <p:txBody>
          <a:bodyPr/>
          <a:lstStyle/>
          <a:p>
            <a:fld id="{D495E168-DA5E-4888-8D8A-92B118324C14}" type="slidenum">
              <a:rPr lang="en-US" noProof="0" smtClean="0"/>
              <a:pPr/>
              <a:t>‹#›</a:t>
            </a:fld>
            <a:endParaRPr lang="en-US" noProof="0" dirty="0"/>
          </a:p>
        </p:txBody>
      </p:sp>
      <p:sp>
        <p:nvSpPr>
          <p:cNvPr id="8" name="Rectangle 7" descr="View of a lake and mountain range">
            <a:extLst>
              <a:ext uri="{FF2B5EF4-FFF2-40B4-BE49-F238E27FC236}">
                <a16:creationId xmlns:a16="http://schemas.microsoft.com/office/drawing/2014/main" id="{B0C1CEAF-BFBB-445A-BD93-6D5313406530}"/>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9" name="Rectangle 8">
            <a:extLst>
              <a:ext uri="{FF2B5EF4-FFF2-40B4-BE49-F238E27FC236}">
                <a16:creationId xmlns:a16="http://schemas.microsoft.com/office/drawing/2014/main" id="{9E46BB8E-93AF-4E37-B96A-88F972470498}"/>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10" name="Oval 9">
            <a:extLst>
              <a:ext uri="{FF2B5EF4-FFF2-40B4-BE49-F238E27FC236}">
                <a16:creationId xmlns:a16="http://schemas.microsoft.com/office/drawing/2014/main" id="{11A918CE-7618-46C5-96DF-08B1A8B840B6}"/>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1" name="Rectangle 10">
            <a:extLst>
              <a:ext uri="{FF2B5EF4-FFF2-40B4-BE49-F238E27FC236}">
                <a16:creationId xmlns:a16="http://schemas.microsoft.com/office/drawing/2014/main" id="{D4A7E56F-EADC-4DA3-B55A-56D88CD3320E}"/>
              </a:ext>
              <a:ext uri="{C183D7F6-B498-43B3-948B-1728B52AA6E4}">
                <adec:decorative xmlns:adec="http://schemas.microsoft.com/office/drawing/2017/decorative" val="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283402557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n-US" noProof="0"/>
              <a:t>MM.DD.20XX</a:t>
            </a:r>
            <a:endParaRPr lang="en-US" noProof="0"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noProof="0"/>
              <a:t>ADD A FOOTER</a:t>
            </a:r>
            <a:endParaRPr lang="en-US" noProof="0"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495E168-DA5E-4888-8D8A-92B118324C14}" type="slidenum">
              <a:rPr lang="en-US" noProof="0" smtClean="0"/>
              <a:pPr/>
              <a:t>‹#›</a:t>
            </a:fld>
            <a:endParaRPr lang="en-US" noProof="0" dirty="0"/>
          </a:p>
        </p:txBody>
      </p:sp>
    </p:spTree>
    <p:extLst>
      <p:ext uri="{BB962C8B-B14F-4D97-AF65-F5344CB8AC3E}">
        <p14:creationId xmlns:p14="http://schemas.microsoft.com/office/powerpoint/2010/main" val="1922941885"/>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 id="2147483741" r:id="rId19"/>
    <p:sldLayoutId id="2147483742" r:id="rId20"/>
    <p:sldLayoutId id="2147483743" r:id="rId21"/>
    <p:sldLayoutId id="2147483744" r:id="rId22"/>
    <p:sldLayoutId id="2147483745" r:id="rId23"/>
    <p:sldLayoutId id="2147483746" r:id="rId24"/>
    <p:sldLayoutId id="2147483747" r:id="rId25"/>
    <p:sldLayoutId id="2147483677" r:id="rId26"/>
    <p:sldLayoutId id="2147483689" r:id="rId27"/>
    <p:sldLayoutId id="2147483690" r:id="rId28"/>
    <p:sldLayoutId id="2147483691" r:id="rId29"/>
    <p:sldLayoutId id="2147483692" r:id="rId30"/>
    <p:sldLayoutId id="2147483693" r:id="rId31"/>
    <p:sldLayoutId id="2147483694" r:id="rId32"/>
    <p:sldLayoutId id="2147483687" r:id="rId33"/>
    <p:sldLayoutId id="2147483695" r:id="rId34"/>
    <p:sldLayoutId id="2147483688" r:id="rId35"/>
  </p:sldLayoutIdLs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guide id="9" pos="302" userDrawn="1">
          <p15:clr>
            <a:srgbClr val="F26B43"/>
          </p15:clr>
        </p15:guide>
        <p15:guide id="10" pos="737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857963-8D3D-4F24-B535-54652EE095F0}"/>
              </a:ext>
            </a:extLst>
          </p:cNvPr>
          <p:cNvSpPr>
            <a:spLocks noGrp="1"/>
          </p:cNvSpPr>
          <p:nvPr>
            <p:ph type="title"/>
          </p:nvPr>
        </p:nvSpPr>
        <p:spPr/>
        <p:txBody>
          <a:bodyPr/>
          <a:lstStyle/>
          <a:p>
            <a:r>
              <a:rPr lang="en-US" dirty="0"/>
              <a:t>Unit Testing</a:t>
            </a:r>
            <a:endParaRPr lang="ru-RU" dirty="0"/>
          </a:p>
        </p:txBody>
      </p:sp>
      <p:sp>
        <p:nvSpPr>
          <p:cNvPr id="5" name="Text Placeholder 4">
            <a:extLst>
              <a:ext uri="{FF2B5EF4-FFF2-40B4-BE49-F238E27FC236}">
                <a16:creationId xmlns:a16="http://schemas.microsoft.com/office/drawing/2014/main" id="{B623514F-9C9F-4868-A7D9-66CAA07E615D}"/>
              </a:ext>
            </a:extLst>
          </p:cNvPr>
          <p:cNvSpPr>
            <a:spLocks noGrp="1"/>
          </p:cNvSpPr>
          <p:nvPr>
            <p:ph type="body" sz="quarter" idx="13"/>
          </p:nvPr>
        </p:nvSpPr>
        <p:spPr/>
        <p:txBody>
          <a:bodyPr/>
          <a:lstStyle/>
          <a:p>
            <a:r>
              <a:rPr lang="en-US" dirty="0"/>
              <a:t>Aman Negi</a:t>
            </a:r>
            <a:endParaRPr lang="ru-RU" dirty="0"/>
          </a:p>
        </p:txBody>
      </p:sp>
    </p:spTree>
    <p:extLst>
      <p:ext uri="{BB962C8B-B14F-4D97-AF65-F5344CB8AC3E}">
        <p14:creationId xmlns:p14="http://schemas.microsoft.com/office/powerpoint/2010/main" val="2142316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72C199-4845-451D-8EB5-F66A04B2C8F4}"/>
              </a:ext>
            </a:extLst>
          </p:cNvPr>
          <p:cNvSpPr>
            <a:spLocks noGrp="1"/>
          </p:cNvSpPr>
          <p:nvPr>
            <p:ph type="title"/>
          </p:nvPr>
        </p:nvSpPr>
        <p:spPr>
          <a:xfrm>
            <a:off x="1333502" y="609600"/>
            <a:ext cx="8596668" cy="1320800"/>
          </a:xfrm>
        </p:spPr>
        <p:txBody>
          <a:bodyPr>
            <a:normAutofit/>
          </a:bodyPr>
          <a:lstStyle/>
          <a:p>
            <a:r>
              <a:rPr lang="en-US" dirty="0"/>
              <a:t>Mock: </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5FB88410-49C7-4FFC-A6B7-2D7701C693C2}"/>
              </a:ext>
            </a:extLst>
          </p:cNvPr>
          <p:cNvSpPr>
            <a:spLocks noGrp="1"/>
          </p:cNvSpPr>
          <p:nvPr>
            <p:ph type="ftr" sz="quarter" idx="11"/>
          </p:nvPr>
        </p:nvSpPr>
        <p:spPr>
          <a:xfrm>
            <a:off x="1333502" y="6041362"/>
            <a:ext cx="5641444" cy="365125"/>
          </a:xfrm>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846B8173-FBEF-4180-B163-0D11EBC674E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10</a:t>
            </a:fld>
            <a:endParaRPr lang="en-US" noProof="0"/>
          </a:p>
        </p:txBody>
      </p:sp>
      <p:sp>
        <p:nvSpPr>
          <p:cNvPr id="3" name="Content Placeholder 2">
            <a:extLst>
              <a:ext uri="{FF2B5EF4-FFF2-40B4-BE49-F238E27FC236}">
                <a16:creationId xmlns:a16="http://schemas.microsoft.com/office/drawing/2014/main" id="{819272F7-90A7-4248-9DF0-5C582440BAC1}"/>
              </a:ext>
            </a:extLst>
          </p:cNvPr>
          <p:cNvSpPr>
            <a:spLocks noGrp="1"/>
          </p:cNvSpPr>
          <p:nvPr>
            <p:ph idx="1"/>
          </p:nvPr>
        </p:nvSpPr>
        <p:spPr>
          <a:xfrm>
            <a:off x="1333502" y="2160589"/>
            <a:ext cx="10137138" cy="4595811"/>
          </a:xfrm>
        </p:spPr>
        <p:txBody>
          <a:bodyPr>
            <a:normAutofit/>
          </a:bodyPr>
          <a:lstStyle/>
          <a:p>
            <a:pPr>
              <a:buFont typeface="+mj-lt"/>
              <a:buAutoNum type="arabicPeriod"/>
            </a:pPr>
            <a:r>
              <a:rPr lang="en-US" b="0" i="0" dirty="0">
                <a:solidFill>
                  <a:srgbClr val="333333"/>
                </a:solidFill>
                <a:effectLst/>
                <a:latin typeface="Tahoma" panose="020B0604030504040204" pitchFamily="34" charset="0"/>
              </a:rPr>
              <a:t> </a:t>
            </a:r>
            <a:r>
              <a:rPr lang="en-US" b="1" dirty="0">
                <a:solidFill>
                  <a:srgbClr val="333333"/>
                </a:solidFill>
                <a:latin typeface="Tahoma" panose="020B0604030504040204" pitchFamily="34" charset="0"/>
              </a:rPr>
              <a:t>A</a:t>
            </a:r>
            <a:r>
              <a:rPr lang="en-US" b="1" i="0" dirty="0">
                <a:solidFill>
                  <a:srgbClr val="333333"/>
                </a:solidFill>
                <a:effectLst/>
                <a:latin typeface="Tahoma" panose="020B0604030504040204" pitchFamily="34" charset="0"/>
              </a:rPr>
              <a:t> mock is a type of test double which uses behavior verification</a:t>
            </a:r>
            <a:r>
              <a:rPr lang="en-US" b="0" i="0" dirty="0">
                <a:solidFill>
                  <a:srgbClr val="333333"/>
                </a:solidFill>
                <a:effectLst/>
                <a:latin typeface="Tahoma" panose="020B0604030504040204" pitchFamily="34" charset="0"/>
              </a:rPr>
              <a:t>.</a:t>
            </a:r>
          </a:p>
          <a:p>
            <a:pPr>
              <a:buFont typeface="+mj-lt"/>
              <a:buAutoNum type="arabicPeriod"/>
            </a:pPr>
            <a:r>
              <a:rPr lang="en-US" b="0" i="0" dirty="0">
                <a:solidFill>
                  <a:srgbClr val="333333"/>
                </a:solidFill>
                <a:effectLst/>
                <a:latin typeface="Tahoma" panose="020B0604030504040204" pitchFamily="34" charset="0"/>
              </a:rPr>
              <a:t>Uncle Bob says that a mock spies on the behavior of the module being tested and knows what behavior to expect.</a:t>
            </a:r>
            <a:endParaRPr lang="en-US" dirty="0">
              <a:solidFill>
                <a:srgbClr val="333333"/>
              </a:solidFill>
              <a:latin typeface="Tahoma" panose="020B0604030504040204" pitchFamily="34" charset="0"/>
            </a:endParaRPr>
          </a:p>
          <a:p>
            <a:pPr>
              <a:buFont typeface="+mj-lt"/>
              <a:buAutoNum type="arabicPeriod"/>
            </a:pPr>
            <a:r>
              <a:rPr lang="en-US" b="0" i="0" dirty="0">
                <a:solidFill>
                  <a:srgbClr val="313135"/>
                </a:solidFill>
                <a:effectLst/>
                <a:latin typeface="proxima-nova"/>
              </a:rPr>
              <a:t>Mocks are objects that you can say what they are expecting to receive.</a:t>
            </a:r>
          </a:p>
          <a:p>
            <a:pPr>
              <a:buFont typeface="+mj-lt"/>
              <a:buAutoNum type="arabicPeriod"/>
            </a:pPr>
            <a:r>
              <a:rPr lang="en-US" b="0" i="1">
                <a:solidFill>
                  <a:srgbClr val="5D686F"/>
                </a:solidFill>
                <a:effectLst/>
                <a:latin typeface="Merriweather" panose="00000500000000000000" pitchFamily="2" charset="0"/>
              </a:rPr>
              <a:t>We do this check by telling the mock what to expect during setup and asking the mock to verify itself during verification</a:t>
            </a:r>
            <a:endParaRPr lang="en-US" dirty="0"/>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9685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72C199-4845-451D-8EB5-F66A04B2C8F4}"/>
              </a:ext>
            </a:extLst>
          </p:cNvPr>
          <p:cNvSpPr>
            <a:spLocks noGrp="1"/>
          </p:cNvSpPr>
          <p:nvPr>
            <p:ph type="title"/>
          </p:nvPr>
        </p:nvSpPr>
        <p:spPr>
          <a:xfrm>
            <a:off x="1333502" y="609600"/>
            <a:ext cx="8596668" cy="1320800"/>
          </a:xfrm>
        </p:spPr>
        <p:txBody>
          <a:bodyPr>
            <a:normAutofit/>
          </a:bodyPr>
          <a:lstStyle/>
          <a:p>
            <a:r>
              <a:rPr lang="en-US" dirty="0"/>
              <a:t>Dummy </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5FB88410-49C7-4FFC-A6B7-2D7701C693C2}"/>
              </a:ext>
            </a:extLst>
          </p:cNvPr>
          <p:cNvSpPr>
            <a:spLocks noGrp="1"/>
          </p:cNvSpPr>
          <p:nvPr>
            <p:ph type="ftr" sz="quarter" idx="11"/>
          </p:nvPr>
        </p:nvSpPr>
        <p:spPr>
          <a:xfrm>
            <a:off x="1333502" y="6041362"/>
            <a:ext cx="5641444" cy="365125"/>
          </a:xfrm>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846B8173-FBEF-4180-B163-0D11EBC674E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11</a:t>
            </a:fld>
            <a:endParaRPr lang="en-US" noProof="0"/>
          </a:p>
        </p:txBody>
      </p:sp>
      <p:sp>
        <p:nvSpPr>
          <p:cNvPr id="3" name="Content Placeholder 2">
            <a:extLst>
              <a:ext uri="{FF2B5EF4-FFF2-40B4-BE49-F238E27FC236}">
                <a16:creationId xmlns:a16="http://schemas.microsoft.com/office/drawing/2014/main" id="{819272F7-90A7-4248-9DF0-5C582440BAC1}"/>
              </a:ext>
            </a:extLst>
          </p:cNvPr>
          <p:cNvSpPr>
            <a:spLocks noGrp="1"/>
          </p:cNvSpPr>
          <p:nvPr>
            <p:ph idx="1"/>
          </p:nvPr>
        </p:nvSpPr>
        <p:spPr>
          <a:xfrm>
            <a:off x="1333502" y="2160589"/>
            <a:ext cx="10137138" cy="4595811"/>
          </a:xfrm>
        </p:spPr>
        <p:txBody>
          <a:bodyPr>
            <a:normAutofit/>
          </a:bodyPr>
          <a:lstStyle/>
          <a:p>
            <a:r>
              <a:rPr lang="en-US" b="0" i="0" dirty="0">
                <a:solidFill>
                  <a:srgbClr val="292929"/>
                </a:solidFill>
                <a:effectLst/>
                <a:latin typeface="charter"/>
              </a:rPr>
              <a:t>When we use an object to stand in place of a real object, but never make of the object, then the object is called a </a:t>
            </a:r>
            <a:r>
              <a:rPr lang="en-US" b="1" i="0" dirty="0">
                <a:solidFill>
                  <a:srgbClr val="292929"/>
                </a:solidFill>
                <a:effectLst/>
                <a:latin typeface="charter"/>
              </a:rPr>
              <a:t>Dummy. </a:t>
            </a:r>
          </a:p>
          <a:p>
            <a:r>
              <a:rPr lang="en-US" b="1" dirty="0">
                <a:solidFill>
                  <a:srgbClr val="303633"/>
                </a:solidFill>
                <a:latin typeface="Lora" pitchFamily="2" charset="0"/>
                <a:ea typeface="Calibri" panose="020F0502020204030204" pitchFamily="34" charset="0"/>
                <a:cs typeface="Times New Roman" panose="02020603050405020304" pitchFamily="18" charset="0"/>
              </a:rPr>
              <a:t>Dummy</a:t>
            </a:r>
            <a:r>
              <a:rPr lang="en-US" sz="1800" dirty="0">
                <a:solidFill>
                  <a:srgbClr val="303633"/>
                </a:solidFill>
                <a:effectLst/>
                <a:latin typeface="Lora" pitchFamily="2" charset="0"/>
                <a:ea typeface="Calibri" panose="020F0502020204030204" pitchFamily="34" charset="0"/>
                <a:cs typeface="Times New Roman" panose="02020603050405020304" pitchFamily="18" charset="0"/>
              </a:rPr>
              <a:t> objects are passed around but never actually used. Usually they are just used to fill parameter lists.</a:t>
            </a:r>
          </a:p>
          <a:p>
            <a:r>
              <a:rPr lang="en-US" b="0" i="0" dirty="0">
                <a:solidFill>
                  <a:srgbClr val="333333"/>
                </a:solidFill>
                <a:effectLst/>
                <a:latin typeface="Tahoma" panose="020B0604030504040204" pitchFamily="34" charset="0"/>
              </a:rPr>
              <a:t>when you must pass an argument, but you don’t expect the argument to be used.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1243478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2C199-4845-451D-8EB5-F66A04B2C8F4}"/>
              </a:ext>
            </a:extLst>
          </p:cNvPr>
          <p:cNvSpPr>
            <a:spLocks noGrp="1"/>
          </p:cNvSpPr>
          <p:nvPr>
            <p:ph type="title"/>
          </p:nvPr>
        </p:nvSpPr>
        <p:spPr>
          <a:xfrm>
            <a:off x="931334" y="609600"/>
            <a:ext cx="2218266" cy="629920"/>
          </a:xfrm>
        </p:spPr>
        <p:txBody>
          <a:bodyPr>
            <a:normAutofit fontScale="90000"/>
          </a:bodyPr>
          <a:lstStyle/>
          <a:p>
            <a:r>
              <a:rPr lang="en-US" dirty="0"/>
              <a:t>Dummy </a:t>
            </a:r>
          </a:p>
        </p:txBody>
      </p:sp>
      <p:sp>
        <p:nvSpPr>
          <p:cNvPr id="4" name="Footer Placeholder 3">
            <a:extLst>
              <a:ext uri="{FF2B5EF4-FFF2-40B4-BE49-F238E27FC236}">
                <a16:creationId xmlns:a16="http://schemas.microsoft.com/office/drawing/2014/main" id="{5FB88410-49C7-4FFC-A6B7-2D7701C693C2}"/>
              </a:ext>
            </a:extLst>
          </p:cNvPr>
          <p:cNvSpPr>
            <a:spLocks noGrp="1"/>
          </p:cNvSpPr>
          <p:nvPr>
            <p:ph type="ftr" sz="quarter" idx="11"/>
          </p:nvPr>
        </p:nvSpPr>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846B8173-FBEF-4180-B163-0D11EBC674E6}"/>
              </a:ext>
            </a:extLst>
          </p:cNvPr>
          <p:cNvSpPr>
            <a:spLocks noGrp="1"/>
          </p:cNvSpPr>
          <p:nvPr>
            <p:ph type="sldNum" sz="quarter" idx="12"/>
          </p:nvPr>
        </p:nvSpPr>
        <p:spPr/>
        <p:txBody>
          <a:bodyPr>
            <a:normAutofit/>
          </a:bodyPr>
          <a:lstStyle/>
          <a:p>
            <a:pPr>
              <a:spcAft>
                <a:spcPts val="600"/>
              </a:spcAft>
            </a:pPr>
            <a:fld id="{D495E168-DA5E-4888-8D8A-92B118324C14}" type="slidenum">
              <a:rPr lang="en-US" noProof="0" smtClean="0"/>
              <a:pPr>
                <a:spcAft>
                  <a:spcPts val="600"/>
                </a:spcAft>
              </a:pPr>
              <a:t>12</a:t>
            </a:fld>
            <a:endParaRPr lang="en-US" noProof="0"/>
          </a:p>
        </p:txBody>
      </p:sp>
      <p:sp>
        <p:nvSpPr>
          <p:cNvPr id="8" name="Rectangle 1">
            <a:extLst>
              <a:ext uri="{FF2B5EF4-FFF2-40B4-BE49-F238E27FC236}">
                <a16:creationId xmlns:a16="http://schemas.microsoft.com/office/drawing/2014/main" id="{216CE2E5-8FEF-4198-97B2-1926DFD98593}"/>
              </a:ext>
            </a:extLst>
          </p:cNvPr>
          <p:cNvSpPr>
            <a:spLocks noGrp="1" noChangeArrowheads="1"/>
          </p:cNvSpPr>
          <p:nvPr>
            <p:ph type="body" idx="1"/>
          </p:nvPr>
        </p:nvSpPr>
        <p:spPr bwMode="auto">
          <a:xfrm>
            <a:off x="133139" y="1609379"/>
            <a:ext cx="4095961" cy="4431983"/>
          </a:xfrm>
          <a:prstGeom prst="rect">
            <a:avLst/>
          </a:prstGeom>
          <a:solidFill>
            <a:srgbClr val="F0F0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public</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interface</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880000"/>
                </a:solidFill>
                <a:effectLst/>
                <a:latin typeface="inherit"/>
                <a:cs typeface="Courier New" panose="02070309020205020404" pitchFamily="49" charset="0"/>
              </a:rPr>
              <a:t>Logger</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void</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880000"/>
                </a:solidFill>
                <a:effectLst/>
                <a:latin typeface="inherit"/>
                <a:cs typeface="Courier New" panose="02070309020205020404" pitchFamily="49" charset="0"/>
              </a:rPr>
              <a:t>append</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(String text);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public</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class</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rgbClr val="880000"/>
                </a:solidFill>
                <a:effectLst/>
                <a:latin typeface="inherit"/>
                <a:cs typeface="Courier New" panose="02070309020205020404" pitchFamily="49" charset="0"/>
              </a:rPr>
              <a:t>PaymentService</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private</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Logger </a:t>
            </a:r>
            <a:r>
              <a:rPr kumimoji="0" lang="en-US" altLang="en-US" sz="1600" b="0" i="0" u="none" strike="noStrike" cap="none" normalizeH="0" baseline="0" dirty="0" err="1">
                <a:ln>
                  <a:noFill/>
                </a:ln>
                <a:solidFill>
                  <a:srgbClr val="444444"/>
                </a:solidFill>
                <a:effectLst/>
                <a:latin typeface="Courier New" panose="02070309020205020404" pitchFamily="49" charset="0"/>
                <a:cs typeface="Courier New" panose="02070309020205020404" pitchFamily="49" charset="0"/>
              </a:rPr>
              <a:t>logger</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public</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rgbClr val="880000"/>
                </a:solidFill>
                <a:effectLst/>
                <a:latin typeface="inherit"/>
                <a:cs typeface="Courier New" panose="02070309020205020404" pitchFamily="49" charset="0"/>
              </a:rPr>
              <a:t>PaymentService</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(Logger logger)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rgbClr val="444444"/>
                </a:solidFill>
                <a:effectLst/>
                <a:latin typeface="inherit"/>
                <a:cs typeface="Courier New" panose="02070309020205020404" pitchFamily="49" charset="0"/>
              </a:rPr>
              <a:t>this</a:t>
            </a:r>
            <a:r>
              <a:rPr kumimoji="0" lang="en-US" altLang="en-US" sz="1600" b="0" i="0" u="none" strike="noStrike" cap="none" normalizeH="0" baseline="0" dirty="0" err="1">
                <a:ln>
                  <a:noFill/>
                </a:ln>
                <a:solidFill>
                  <a:srgbClr val="444444"/>
                </a:solidFill>
                <a:effectLst/>
                <a:latin typeface="Courier New" panose="02070309020205020404" pitchFamily="49" charset="0"/>
                <a:cs typeface="Courier New" panose="02070309020205020404" pitchFamily="49" charset="0"/>
              </a:rPr>
              <a:t>.logger</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 logger;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public</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solidFill>
                  <a:srgbClr val="444444"/>
                </a:solidFill>
                <a:effectLst/>
                <a:latin typeface="Courier New" panose="02070309020205020404" pitchFamily="49" charset="0"/>
                <a:cs typeface="Courier New" panose="02070309020205020404" pitchFamily="49" charset="0"/>
              </a:rPr>
              <a:t>PaymentRequest</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err="1">
                <a:ln>
                  <a:noFill/>
                </a:ln>
                <a:solidFill>
                  <a:srgbClr val="880000"/>
                </a:solidFill>
                <a:effectLst/>
                <a:latin typeface="inherit"/>
                <a:cs typeface="Courier New" panose="02070309020205020404" pitchFamily="49" charset="0"/>
              </a:rPr>
              <a:t>createPaymentRequest</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(Sale </a:t>
            </a:r>
            <a:r>
              <a:rPr kumimoji="0" lang="en-US" altLang="en-US" sz="1600" b="0" i="0" u="none" strike="noStrike" cap="none" normalizeH="0" baseline="0" dirty="0" err="1">
                <a:ln>
                  <a:noFill/>
                </a:ln>
                <a:solidFill>
                  <a:srgbClr val="444444"/>
                </a:solidFill>
                <a:effectLst/>
                <a:latin typeface="Courier New" panose="02070309020205020404" pitchFamily="49" charset="0"/>
                <a:cs typeface="Courier New" panose="02070309020205020404" pitchFamily="49" charset="0"/>
              </a:rPr>
              <a:t>sale</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solidFill>
                  <a:srgbClr val="444444"/>
                </a:solidFill>
                <a:effectLst/>
                <a:latin typeface="Courier New" panose="02070309020205020404" pitchFamily="49" charset="0"/>
                <a:cs typeface="Courier New" panose="02070309020205020404" pitchFamily="49" charset="0"/>
              </a:rPr>
              <a:t>CreditCard</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solidFill>
                  <a:srgbClr val="444444"/>
                </a:solidFill>
                <a:effectLst/>
                <a:latin typeface="Courier New" panose="02070309020205020404" pitchFamily="49" charset="0"/>
                <a:cs typeface="Courier New" panose="02070309020205020404" pitchFamily="49" charset="0"/>
              </a:rPr>
              <a:t>creditCard</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solidFill>
                  <a:srgbClr val="444444"/>
                </a:solidFill>
                <a:effectLst/>
                <a:latin typeface="Courier New" panose="02070309020205020404" pitchFamily="49" charset="0"/>
                <a:cs typeface="Courier New" panose="02070309020205020404" pitchFamily="49" charset="0"/>
              </a:rPr>
              <a:t>logger.append</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a:t>
            </a:r>
            <a:r>
              <a:rPr kumimoji="0" lang="en-US" altLang="en-US" sz="1600" b="0" i="0" u="none" strike="noStrike" cap="none" normalizeH="0" baseline="0" dirty="0">
                <a:ln>
                  <a:noFill/>
                </a:ln>
                <a:solidFill>
                  <a:srgbClr val="880000"/>
                </a:solidFill>
                <a:effectLst/>
                <a:latin typeface="Courier New" panose="02070309020205020404" pitchFamily="49" charset="0"/>
                <a:cs typeface="Courier New" panose="02070309020205020404" pitchFamily="49" charset="0"/>
              </a:rPr>
              <a:t>"Creating payment for sale "</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 </a:t>
            </a:r>
            <a:r>
              <a:rPr kumimoji="0" lang="en-US" altLang="en-US" sz="1600" b="0" i="0" u="none" strike="noStrike" cap="none" normalizeH="0" baseline="0" dirty="0" err="1">
                <a:ln>
                  <a:noFill/>
                </a:ln>
                <a:solidFill>
                  <a:srgbClr val="444444"/>
                </a:solidFill>
                <a:effectLst/>
                <a:latin typeface="Courier New" panose="02070309020205020404" pitchFamily="49" charset="0"/>
                <a:cs typeface="Courier New" panose="02070309020205020404" pitchFamily="49" charset="0"/>
              </a:rPr>
              <a:t>sale.toString</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throw</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1" i="0" u="none" strike="noStrike" cap="none" normalizeH="0" baseline="0" dirty="0">
                <a:ln>
                  <a:noFill/>
                </a:ln>
                <a:solidFill>
                  <a:srgbClr val="444444"/>
                </a:solidFill>
                <a:effectLst/>
                <a:latin typeface="inherit"/>
                <a:cs typeface="Courier New" panose="02070309020205020404" pitchFamily="49" charset="0"/>
              </a:rPr>
              <a:t>new</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600" b="0" i="0" u="none" strike="noStrike" cap="none" normalizeH="0" baseline="0" dirty="0" err="1">
                <a:ln>
                  <a:noFill/>
                </a:ln>
                <a:solidFill>
                  <a:srgbClr val="444444"/>
                </a:solidFill>
                <a:effectLst/>
                <a:latin typeface="Courier New" panose="02070309020205020404" pitchFamily="49" charset="0"/>
                <a:cs typeface="Courier New" panose="02070309020205020404" pitchFamily="49" charset="0"/>
              </a:rPr>
              <a:t>UnsupportedOperationException</a:t>
            </a:r>
            <a:r>
              <a:rPr kumimoji="0" lang="en-US" altLang="en-US" sz="16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 }</a:t>
            </a:r>
            <a:r>
              <a:rPr kumimoji="0" lang="en-US" altLang="en-US" sz="1600" b="0" i="0" u="none" strike="noStrike" cap="none" normalizeH="0" baseline="0" dirty="0">
                <a:ln>
                  <a:noFill/>
                </a:ln>
                <a:solidFill>
                  <a:schemeClr val="tx1"/>
                </a:solidFill>
                <a:effectLst/>
              </a:rPr>
              <a:t> </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CFB24F41-B025-45F4-BB7B-2915559FF5A4}"/>
              </a:ext>
            </a:extLst>
          </p:cNvPr>
          <p:cNvSpPr>
            <a:spLocks noGrp="1" noChangeArrowheads="1"/>
          </p:cNvSpPr>
          <p:nvPr>
            <p:ph type="body" sz="quarter" idx="13"/>
          </p:nvPr>
        </p:nvSpPr>
        <p:spPr bwMode="auto">
          <a:xfrm>
            <a:off x="5132101" y="80516"/>
            <a:ext cx="3910301" cy="1077218"/>
          </a:xfrm>
          <a:prstGeom prst="rect">
            <a:avLst/>
          </a:prstGeom>
          <a:solidFill>
            <a:srgbClr val="F0F0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rgbClr val="444444"/>
                </a:solidFill>
                <a:effectLst/>
                <a:latin typeface="inherit"/>
                <a:cs typeface="Courier New" panose="02070309020205020404" pitchFamily="49" charset="0"/>
              </a:rPr>
              <a:t>public</a:t>
            </a: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400" b="1" i="0" u="none" strike="noStrike" cap="none" normalizeH="0" baseline="0" dirty="0">
                <a:ln>
                  <a:noFill/>
                </a:ln>
                <a:solidFill>
                  <a:srgbClr val="444444"/>
                </a:solidFill>
                <a:effectLst/>
                <a:latin typeface="inherit"/>
                <a:cs typeface="Courier New" panose="02070309020205020404" pitchFamily="49" charset="0"/>
              </a:rPr>
              <a:t>class</a:t>
            </a: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400" b="1" i="0" u="none" strike="noStrike" cap="none" normalizeH="0" baseline="0" dirty="0" err="1">
                <a:ln>
                  <a:noFill/>
                </a:ln>
                <a:solidFill>
                  <a:srgbClr val="880000"/>
                </a:solidFill>
                <a:effectLst/>
                <a:latin typeface="inherit"/>
                <a:cs typeface="Courier New" panose="02070309020205020404" pitchFamily="49" charset="0"/>
              </a:rPr>
              <a:t>LoggerDummy</a:t>
            </a: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400" b="1" i="0" u="none" strike="noStrike" cap="none" normalizeH="0" baseline="0" dirty="0">
                <a:ln>
                  <a:noFill/>
                </a:ln>
                <a:solidFill>
                  <a:srgbClr val="444444"/>
                </a:solidFill>
                <a:effectLst/>
                <a:latin typeface="inherit"/>
                <a:cs typeface="Courier New" panose="02070309020205020404" pitchFamily="49" charset="0"/>
              </a:rPr>
              <a:t>implements</a:t>
            </a: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400" b="1" i="0" u="none" strike="noStrike" cap="none" normalizeH="0" baseline="0" dirty="0">
                <a:ln>
                  <a:noFill/>
                </a:ln>
                <a:solidFill>
                  <a:srgbClr val="880000"/>
                </a:solidFill>
                <a:effectLst/>
                <a:latin typeface="inherit"/>
                <a:cs typeface="Courier New" panose="02070309020205020404" pitchFamily="49" charset="0"/>
              </a:rPr>
              <a:t>Logger</a:t>
            </a: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400" b="0" i="0" u="none" strike="noStrike" cap="none" normalizeH="0" baseline="0" dirty="0">
                <a:ln>
                  <a:noFill/>
                </a:ln>
                <a:solidFill>
                  <a:srgbClr val="1F7199"/>
                </a:solidFill>
                <a:effectLst/>
                <a:latin typeface="Courier New" panose="02070309020205020404" pitchFamily="49" charset="0"/>
                <a:cs typeface="Courier New" panose="02070309020205020404" pitchFamily="49" charset="0"/>
              </a:rPr>
              <a:t>@Override</a:t>
            </a: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rgbClr val="444444"/>
                </a:solidFill>
                <a:effectLst/>
                <a:latin typeface="inherit"/>
                <a:cs typeface="Courier New" panose="02070309020205020404" pitchFamily="49" charset="0"/>
              </a:rPr>
              <a:t>   public</a:t>
            </a: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400" b="1" i="0" u="none" strike="noStrike" cap="none" normalizeH="0" baseline="0" dirty="0">
                <a:ln>
                  <a:noFill/>
                </a:ln>
                <a:solidFill>
                  <a:srgbClr val="444444"/>
                </a:solidFill>
                <a:effectLst/>
                <a:latin typeface="inherit"/>
                <a:cs typeface="Courier New" panose="02070309020205020404" pitchFamily="49" charset="0"/>
              </a:rPr>
              <a:t>void</a:t>
            </a: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r>
              <a:rPr kumimoji="0" lang="en-US" altLang="en-US" sz="1400" b="1" i="0" u="none" strike="noStrike" cap="none" normalizeH="0" baseline="0" dirty="0">
                <a:ln>
                  <a:noFill/>
                </a:ln>
                <a:solidFill>
                  <a:srgbClr val="880000"/>
                </a:solidFill>
                <a:effectLst/>
                <a:latin typeface="inherit"/>
                <a:cs typeface="Courier New" panose="02070309020205020404" pitchFamily="49" charset="0"/>
              </a:rPr>
              <a:t>append</a:t>
            </a: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(String text)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444444"/>
                </a:solidFill>
                <a:effectLst/>
                <a:latin typeface="Courier New" panose="02070309020205020404" pitchFamily="49" charset="0"/>
                <a:cs typeface="Courier New" panose="02070309020205020404" pitchFamily="49" charset="0"/>
              </a:rPr>
              <a:t>} </a:t>
            </a:r>
            <a:endParaRPr kumimoji="0" lang="en-US" altLang="en-US" sz="1400" b="0" i="0" u="none" strike="noStrike" cap="none" normalizeH="0" baseline="0" dirty="0">
              <a:ln>
                <a:noFill/>
              </a:ln>
              <a:solidFill>
                <a:schemeClr val="tx1"/>
              </a:solidFill>
              <a:effectLst/>
            </a:endParaRPr>
          </a:p>
        </p:txBody>
      </p:sp>
      <p:sp>
        <p:nvSpPr>
          <p:cNvPr id="15" name="TextBox 14">
            <a:extLst>
              <a:ext uri="{FF2B5EF4-FFF2-40B4-BE49-F238E27FC236}">
                <a16:creationId xmlns:a16="http://schemas.microsoft.com/office/drawing/2014/main" id="{7F2F8C50-91D2-471A-A50C-8B373430086E}"/>
              </a:ext>
            </a:extLst>
          </p:cNvPr>
          <p:cNvSpPr txBox="1"/>
          <p:nvPr/>
        </p:nvSpPr>
        <p:spPr>
          <a:xfrm>
            <a:off x="4343400" y="2725380"/>
            <a:ext cx="8408670" cy="4524315"/>
          </a:xfrm>
          <a:prstGeom prst="rect">
            <a:avLst/>
          </a:prstGeom>
          <a:noFill/>
        </p:spPr>
        <p:txBody>
          <a:bodyPr wrap="square">
            <a:spAutoFit/>
          </a:bodyPr>
          <a:lstStyle/>
          <a:p>
            <a:r>
              <a:rPr lang="en-US" b="1" i="0" dirty="0">
                <a:solidFill>
                  <a:srgbClr val="444444"/>
                </a:solidFill>
                <a:effectLst/>
                <a:latin typeface="inherit"/>
              </a:rPr>
              <a:t>class</a:t>
            </a:r>
            <a:r>
              <a:rPr lang="en-US" b="0" i="0" dirty="0">
                <a:solidFill>
                  <a:srgbClr val="444444"/>
                </a:solidFill>
                <a:effectLst/>
                <a:latin typeface="Courier New" panose="02070309020205020404" pitchFamily="49" charset="0"/>
              </a:rPr>
              <a:t> </a:t>
            </a:r>
            <a:r>
              <a:rPr lang="en-US" b="1" i="0" dirty="0" err="1">
                <a:solidFill>
                  <a:srgbClr val="880000"/>
                </a:solidFill>
                <a:effectLst/>
                <a:latin typeface="inherit"/>
              </a:rPr>
              <a:t>PaymentServiceShould</a:t>
            </a:r>
            <a:r>
              <a:rPr lang="en-US" b="0" i="0" dirty="0">
                <a:solidFill>
                  <a:srgbClr val="444444"/>
                </a:solidFill>
                <a:effectLst/>
                <a:latin typeface="Courier New" panose="02070309020205020404" pitchFamily="49" charset="0"/>
              </a:rPr>
              <a:t> {</a:t>
            </a:r>
          </a:p>
          <a:p>
            <a:r>
              <a:rPr lang="en-US" b="0" i="0" dirty="0">
                <a:solidFill>
                  <a:srgbClr val="444444"/>
                </a:solidFill>
                <a:effectLst/>
                <a:latin typeface="Courier New" panose="02070309020205020404" pitchFamily="49" charset="0"/>
              </a:rPr>
              <a:t> </a:t>
            </a:r>
            <a:r>
              <a:rPr lang="en-US" b="0" i="0" dirty="0">
                <a:solidFill>
                  <a:srgbClr val="1F7199"/>
                </a:solidFill>
                <a:effectLst/>
                <a:latin typeface="Courier New" panose="02070309020205020404" pitchFamily="49" charset="0"/>
              </a:rPr>
              <a:t>@Test</a:t>
            </a:r>
            <a:r>
              <a:rPr lang="en-US" b="0" i="0" dirty="0">
                <a:solidFill>
                  <a:srgbClr val="444444"/>
                </a:solidFill>
                <a:effectLst/>
                <a:latin typeface="Courier New" panose="02070309020205020404" pitchFamily="49" charset="0"/>
              </a:rPr>
              <a:t> </a:t>
            </a:r>
          </a:p>
          <a:p>
            <a:r>
              <a:rPr lang="en-US" b="1" i="0" dirty="0">
                <a:solidFill>
                  <a:srgbClr val="444444"/>
                </a:solidFill>
                <a:effectLst/>
                <a:latin typeface="inherit"/>
              </a:rPr>
              <a:t>void</a:t>
            </a:r>
            <a:r>
              <a:rPr lang="en-US" b="0" i="0" dirty="0">
                <a:solidFill>
                  <a:srgbClr val="444444"/>
                </a:solidFill>
                <a:effectLst/>
                <a:latin typeface="Courier New" panose="02070309020205020404" pitchFamily="49" charset="0"/>
              </a:rPr>
              <a:t> </a:t>
            </a:r>
            <a:r>
              <a:rPr lang="en-US" b="1" i="0" dirty="0" err="1">
                <a:solidFill>
                  <a:srgbClr val="880000"/>
                </a:solidFill>
                <a:effectLst/>
                <a:latin typeface="inherit"/>
              </a:rPr>
              <a:t>create_payment_request</a:t>
            </a:r>
            <a:r>
              <a:rPr lang="en-US" b="0" i="0" dirty="0">
                <a:solidFill>
                  <a:srgbClr val="444444"/>
                </a:solidFill>
                <a:effectLst/>
                <a:latin typeface="Courier New" panose="02070309020205020404" pitchFamily="49" charset="0"/>
              </a:rPr>
              <a:t>()</a:t>
            </a:r>
          </a:p>
          <a:p>
            <a:r>
              <a:rPr lang="en-US" b="0" i="0" dirty="0">
                <a:solidFill>
                  <a:srgbClr val="444444"/>
                </a:solidFill>
                <a:effectLst/>
                <a:latin typeface="Courier New" panose="02070309020205020404" pitchFamily="49" charset="0"/>
              </a:rPr>
              <a:t> { </a:t>
            </a:r>
          </a:p>
          <a:p>
            <a:pPr lvl="1"/>
            <a:r>
              <a:rPr lang="en-US" b="0" i="0" dirty="0" err="1">
                <a:solidFill>
                  <a:srgbClr val="444444"/>
                </a:solidFill>
                <a:effectLst/>
                <a:latin typeface="Courier New" panose="02070309020205020404" pitchFamily="49" charset="0"/>
              </a:rPr>
              <a:t>LoggerDummy</a:t>
            </a:r>
            <a:r>
              <a:rPr lang="en-US" b="0" i="0" dirty="0">
                <a:solidFill>
                  <a:srgbClr val="444444"/>
                </a:solidFill>
                <a:effectLst/>
                <a:latin typeface="Courier New" panose="02070309020205020404" pitchFamily="49" charset="0"/>
              </a:rPr>
              <a:t> </a:t>
            </a:r>
            <a:r>
              <a:rPr lang="en-US" b="0" i="0" dirty="0" err="1">
                <a:solidFill>
                  <a:srgbClr val="444444"/>
                </a:solidFill>
                <a:effectLst/>
                <a:latin typeface="Courier New" panose="02070309020205020404" pitchFamily="49" charset="0"/>
              </a:rPr>
              <a:t>loggerDummy</a:t>
            </a:r>
            <a:r>
              <a:rPr lang="en-US" b="0" i="0" dirty="0">
                <a:solidFill>
                  <a:srgbClr val="444444"/>
                </a:solidFill>
                <a:effectLst/>
                <a:latin typeface="Courier New" panose="02070309020205020404" pitchFamily="49" charset="0"/>
              </a:rPr>
              <a:t> = </a:t>
            </a:r>
            <a:r>
              <a:rPr lang="en-US" b="1" i="0" dirty="0">
                <a:solidFill>
                  <a:srgbClr val="444444"/>
                </a:solidFill>
                <a:effectLst/>
                <a:latin typeface="inherit"/>
              </a:rPr>
              <a:t>new</a:t>
            </a:r>
            <a:r>
              <a:rPr lang="en-US" b="0" i="0" dirty="0">
                <a:solidFill>
                  <a:srgbClr val="444444"/>
                </a:solidFill>
                <a:effectLst/>
                <a:latin typeface="Courier New" panose="02070309020205020404" pitchFamily="49" charset="0"/>
              </a:rPr>
              <a:t> </a:t>
            </a:r>
            <a:r>
              <a:rPr lang="en-US" b="0" i="0" dirty="0" err="1">
                <a:solidFill>
                  <a:srgbClr val="444444"/>
                </a:solidFill>
                <a:effectLst/>
                <a:latin typeface="Courier New" panose="02070309020205020404" pitchFamily="49" charset="0"/>
              </a:rPr>
              <a:t>LoggerDummy</a:t>
            </a:r>
            <a:r>
              <a:rPr lang="en-US" b="0" i="0" dirty="0">
                <a:solidFill>
                  <a:srgbClr val="444444"/>
                </a:solidFill>
                <a:effectLst/>
                <a:latin typeface="Courier New" panose="02070309020205020404" pitchFamily="49" charset="0"/>
              </a:rPr>
              <a:t>();</a:t>
            </a:r>
          </a:p>
          <a:p>
            <a:pPr lvl="1"/>
            <a:r>
              <a:rPr lang="en-US" b="0" i="0" dirty="0" err="1">
                <a:solidFill>
                  <a:srgbClr val="444444"/>
                </a:solidFill>
                <a:effectLst/>
                <a:latin typeface="Courier New" panose="02070309020205020404" pitchFamily="49" charset="0"/>
              </a:rPr>
              <a:t>CreditDummy</a:t>
            </a:r>
            <a:r>
              <a:rPr lang="en-US" b="0" i="0" dirty="0">
                <a:solidFill>
                  <a:srgbClr val="444444"/>
                </a:solidFill>
                <a:effectLst/>
                <a:latin typeface="Courier New" panose="02070309020205020404" pitchFamily="49" charset="0"/>
              </a:rPr>
              <a:t> </a:t>
            </a:r>
            <a:r>
              <a:rPr lang="en-US" b="0" i="0" dirty="0" err="1">
                <a:solidFill>
                  <a:srgbClr val="444444"/>
                </a:solidFill>
                <a:effectLst/>
                <a:latin typeface="Courier New" panose="02070309020205020404" pitchFamily="49" charset="0"/>
              </a:rPr>
              <a:t>cdummy</a:t>
            </a:r>
            <a:r>
              <a:rPr lang="en-US" b="0" i="0" dirty="0">
                <a:solidFill>
                  <a:srgbClr val="444444"/>
                </a:solidFill>
                <a:effectLst/>
                <a:latin typeface="Courier New" panose="02070309020205020404" pitchFamily="49" charset="0"/>
              </a:rPr>
              <a:t>=new </a:t>
            </a:r>
            <a:r>
              <a:rPr lang="en-US" b="0" i="0" dirty="0" err="1">
                <a:solidFill>
                  <a:srgbClr val="444444"/>
                </a:solidFill>
                <a:effectLst/>
                <a:latin typeface="Courier New" panose="02070309020205020404" pitchFamily="49" charset="0"/>
              </a:rPr>
              <a:t>CreditDummy</a:t>
            </a:r>
            <a:r>
              <a:rPr lang="en-US" b="0" i="0" dirty="0">
                <a:solidFill>
                  <a:srgbClr val="444444"/>
                </a:solidFill>
                <a:effectLst/>
                <a:latin typeface="Courier New" panose="02070309020205020404" pitchFamily="49" charset="0"/>
              </a:rPr>
              <a:t>();</a:t>
            </a:r>
          </a:p>
          <a:p>
            <a:pPr lvl="1"/>
            <a:r>
              <a:rPr lang="en-US" dirty="0" err="1">
                <a:solidFill>
                  <a:srgbClr val="444444"/>
                </a:solidFill>
                <a:latin typeface="Courier New" panose="02070309020205020404" pitchFamily="49" charset="0"/>
              </a:rPr>
              <a:t>SaleDummy</a:t>
            </a:r>
            <a:r>
              <a:rPr lang="en-US" dirty="0">
                <a:solidFill>
                  <a:srgbClr val="444444"/>
                </a:solidFill>
                <a:latin typeface="Courier New" panose="02070309020205020404" pitchFamily="49" charset="0"/>
              </a:rPr>
              <a:t> </a:t>
            </a:r>
            <a:r>
              <a:rPr lang="en-US" dirty="0" err="1">
                <a:solidFill>
                  <a:srgbClr val="444444"/>
                </a:solidFill>
                <a:latin typeface="Courier New" panose="02070309020205020404" pitchFamily="49" charset="0"/>
              </a:rPr>
              <a:t>sDummy</a:t>
            </a:r>
            <a:r>
              <a:rPr lang="en-US" dirty="0">
                <a:solidFill>
                  <a:srgbClr val="444444"/>
                </a:solidFill>
                <a:latin typeface="Courier New" panose="02070309020205020404" pitchFamily="49" charset="0"/>
              </a:rPr>
              <a:t> =new </a:t>
            </a:r>
            <a:r>
              <a:rPr lang="en-US" dirty="0" err="1">
                <a:solidFill>
                  <a:srgbClr val="444444"/>
                </a:solidFill>
                <a:latin typeface="Courier New" panose="02070309020205020404" pitchFamily="49" charset="0"/>
              </a:rPr>
              <a:t>SaleDummy</a:t>
            </a:r>
            <a:r>
              <a:rPr lang="en-US" dirty="0">
                <a:solidFill>
                  <a:srgbClr val="444444"/>
                </a:solidFill>
                <a:latin typeface="Courier New" panose="02070309020205020404" pitchFamily="49" charset="0"/>
              </a:rPr>
              <a:t>();</a:t>
            </a:r>
          </a:p>
          <a:p>
            <a:pPr lvl="1"/>
            <a:endParaRPr lang="en-US" b="0" i="0" dirty="0">
              <a:solidFill>
                <a:srgbClr val="444444"/>
              </a:solidFill>
              <a:effectLst/>
              <a:latin typeface="Courier New" panose="02070309020205020404" pitchFamily="49" charset="0"/>
            </a:endParaRPr>
          </a:p>
          <a:p>
            <a:pPr lvl="1"/>
            <a:r>
              <a:rPr lang="en-US" b="0" i="0" dirty="0" err="1">
                <a:solidFill>
                  <a:srgbClr val="444444"/>
                </a:solidFill>
                <a:effectLst/>
                <a:latin typeface="Courier New" panose="02070309020205020404" pitchFamily="49" charset="0"/>
              </a:rPr>
              <a:t>PaymentService</a:t>
            </a:r>
            <a:r>
              <a:rPr lang="en-US" b="0" i="0" dirty="0">
                <a:solidFill>
                  <a:srgbClr val="444444"/>
                </a:solidFill>
                <a:effectLst/>
                <a:latin typeface="Courier New" panose="02070309020205020404" pitchFamily="49" charset="0"/>
              </a:rPr>
              <a:t> </a:t>
            </a:r>
            <a:r>
              <a:rPr lang="en-US" b="0" i="0" dirty="0" err="1">
                <a:solidFill>
                  <a:srgbClr val="444444"/>
                </a:solidFill>
                <a:effectLst/>
                <a:latin typeface="Courier New" panose="02070309020205020404" pitchFamily="49" charset="0"/>
              </a:rPr>
              <a:t>paymentService</a:t>
            </a:r>
            <a:r>
              <a:rPr lang="en-US" b="0" i="0" dirty="0">
                <a:solidFill>
                  <a:srgbClr val="444444"/>
                </a:solidFill>
                <a:effectLst/>
                <a:latin typeface="Courier New" panose="02070309020205020404" pitchFamily="49" charset="0"/>
              </a:rPr>
              <a:t> = </a:t>
            </a:r>
            <a:r>
              <a:rPr lang="en-US" b="1" i="0" dirty="0">
                <a:solidFill>
                  <a:srgbClr val="444444"/>
                </a:solidFill>
                <a:effectLst/>
                <a:latin typeface="inherit"/>
              </a:rPr>
              <a:t>new</a:t>
            </a:r>
            <a:r>
              <a:rPr lang="en-US" b="0" i="0" dirty="0">
                <a:solidFill>
                  <a:srgbClr val="444444"/>
                </a:solidFill>
                <a:effectLst/>
                <a:latin typeface="Courier New" panose="02070309020205020404" pitchFamily="49" charset="0"/>
              </a:rPr>
              <a:t> </a:t>
            </a:r>
            <a:r>
              <a:rPr lang="en-US" b="0" i="0" dirty="0" err="1">
                <a:solidFill>
                  <a:srgbClr val="444444"/>
                </a:solidFill>
                <a:effectLst/>
                <a:latin typeface="Courier New" panose="02070309020205020404" pitchFamily="49" charset="0"/>
              </a:rPr>
              <a:t>PaymentService</a:t>
            </a:r>
            <a:r>
              <a:rPr lang="en-US" b="0" i="0" dirty="0">
                <a:solidFill>
                  <a:srgbClr val="444444"/>
                </a:solidFill>
                <a:effectLst/>
                <a:latin typeface="Courier New" panose="02070309020205020404" pitchFamily="49" charset="0"/>
              </a:rPr>
              <a:t>(</a:t>
            </a:r>
            <a:r>
              <a:rPr lang="en-US" b="0" i="0" dirty="0" err="1">
                <a:solidFill>
                  <a:srgbClr val="444444"/>
                </a:solidFill>
                <a:effectLst/>
                <a:latin typeface="Courier New" panose="02070309020205020404" pitchFamily="49" charset="0"/>
              </a:rPr>
              <a:t>loggerDummy</a:t>
            </a:r>
            <a:r>
              <a:rPr lang="en-US" b="0" i="0" dirty="0">
                <a:solidFill>
                  <a:srgbClr val="444444"/>
                </a:solidFill>
                <a:effectLst/>
                <a:latin typeface="Courier New" panose="02070309020205020404" pitchFamily="49" charset="0"/>
              </a:rPr>
              <a:t>);</a:t>
            </a:r>
          </a:p>
          <a:p>
            <a:pPr lvl="1"/>
            <a:endParaRPr lang="en-US" b="0" i="0" dirty="0">
              <a:solidFill>
                <a:srgbClr val="444444"/>
              </a:solidFill>
              <a:effectLst/>
              <a:latin typeface="Courier New" panose="02070309020205020404" pitchFamily="49" charset="0"/>
            </a:endParaRPr>
          </a:p>
          <a:p>
            <a:pPr lvl="1"/>
            <a:r>
              <a:rPr lang="en-US" b="0" i="0" dirty="0" err="1">
                <a:solidFill>
                  <a:srgbClr val="444444"/>
                </a:solidFill>
                <a:effectLst/>
                <a:latin typeface="Courier New" panose="02070309020205020404" pitchFamily="49" charset="0"/>
              </a:rPr>
              <a:t>PaymentRequest</a:t>
            </a:r>
            <a:r>
              <a:rPr lang="en-US" b="0" i="0" dirty="0">
                <a:solidFill>
                  <a:srgbClr val="444444"/>
                </a:solidFill>
                <a:effectLst/>
                <a:latin typeface="Courier New" panose="02070309020205020404" pitchFamily="49" charset="0"/>
              </a:rPr>
              <a:t> actual = </a:t>
            </a:r>
            <a:r>
              <a:rPr lang="en-US" b="0" i="0" dirty="0" err="1">
                <a:solidFill>
                  <a:srgbClr val="444444"/>
                </a:solidFill>
                <a:effectLst/>
                <a:latin typeface="Courier New" panose="02070309020205020404" pitchFamily="49" charset="0"/>
              </a:rPr>
              <a:t>paymentService.createPaymentRequest</a:t>
            </a:r>
            <a:r>
              <a:rPr lang="en-US" b="0" i="0" dirty="0">
                <a:solidFill>
                  <a:srgbClr val="444444"/>
                </a:solidFill>
                <a:effectLst/>
                <a:latin typeface="Courier New" panose="02070309020205020404" pitchFamily="49" charset="0"/>
              </a:rPr>
              <a:t>(</a:t>
            </a:r>
            <a:r>
              <a:rPr lang="en-US" b="0" i="0" dirty="0" err="1">
                <a:solidFill>
                  <a:srgbClr val="444444"/>
                </a:solidFill>
                <a:effectLst/>
                <a:latin typeface="Courier New" panose="02070309020205020404" pitchFamily="49" charset="0"/>
              </a:rPr>
              <a:t>sDummy</a:t>
            </a:r>
            <a:r>
              <a:rPr lang="en-US" b="0" i="0" dirty="0">
                <a:solidFill>
                  <a:srgbClr val="444444"/>
                </a:solidFill>
                <a:effectLst/>
                <a:latin typeface="Courier New" panose="02070309020205020404" pitchFamily="49" charset="0"/>
              </a:rPr>
              <a:t>, </a:t>
            </a:r>
            <a:r>
              <a:rPr lang="en-US" b="0" i="0" dirty="0" err="1">
                <a:solidFill>
                  <a:srgbClr val="444444"/>
                </a:solidFill>
                <a:effectLst/>
                <a:latin typeface="Courier New" panose="02070309020205020404" pitchFamily="49" charset="0"/>
              </a:rPr>
              <a:t>cdummy</a:t>
            </a:r>
            <a:r>
              <a:rPr lang="en-US" b="0" i="0" dirty="0">
                <a:solidFill>
                  <a:srgbClr val="444444"/>
                </a:solidFill>
                <a:effectLst/>
                <a:latin typeface="Courier New" panose="02070309020205020404" pitchFamily="49" charset="0"/>
              </a:rPr>
              <a:t>); </a:t>
            </a:r>
            <a:r>
              <a:rPr lang="en-US" b="0" i="0" dirty="0" err="1">
                <a:solidFill>
                  <a:srgbClr val="444444"/>
                </a:solidFill>
                <a:effectLst/>
                <a:latin typeface="Courier New" panose="02070309020205020404" pitchFamily="49" charset="0"/>
              </a:rPr>
              <a:t>assertEquals</a:t>
            </a:r>
            <a:r>
              <a:rPr lang="en-US" b="0" i="0" dirty="0">
                <a:solidFill>
                  <a:srgbClr val="444444"/>
                </a:solidFill>
                <a:effectLst/>
                <a:latin typeface="Courier New" panose="02070309020205020404" pitchFamily="49" charset="0"/>
              </a:rPr>
              <a:t>(</a:t>
            </a:r>
            <a:r>
              <a:rPr lang="en-US" b="1" i="0" dirty="0">
                <a:solidFill>
                  <a:srgbClr val="444444"/>
                </a:solidFill>
                <a:effectLst/>
                <a:latin typeface="inherit"/>
              </a:rPr>
              <a:t>new</a:t>
            </a:r>
            <a:r>
              <a:rPr lang="en-US" b="0" i="0" dirty="0">
                <a:solidFill>
                  <a:srgbClr val="444444"/>
                </a:solidFill>
                <a:effectLst/>
                <a:latin typeface="Courier New" panose="02070309020205020404" pitchFamily="49" charset="0"/>
              </a:rPr>
              <a:t> </a:t>
            </a:r>
            <a:r>
              <a:rPr lang="en-US" b="0" i="0" dirty="0" err="1">
                <a:solidFill>
                  <a:srgbClr val="444444"/>
                </a:solidFill>
                <a:effectLst/>
                <a:latin typeface="Courier New" panose="02070309020205020404" pitchFamily="49" charset="0"/>
              </a:rPr>
              <a:t>PaymentRequest</a:t>
            </a:r>
            <a:r>
              <a:rPr lang="en-US" b="0" i="0" dirty="0">
                <a:solidFill>
                  <a:srgbClr val="444444"/>
                </a:solidFill>
                <a:effectLst/>
                <a:latin typeface="Courier New" panose="02070309020205020404" pitchFamily="49" charset="0"/>
              </a:rPr>
              <a:t>(</a:t>
            </a:r>
            <a:r>
              <a:rPr lang="en-US" b="0" i="0" dirty="0">
                <a:solidFill>
                  <a:srgbClr val="880000"/>
                </a:solidFill>
                <a:effectLst/>
                <a:latin typeface="Courier New" panose="02070309020205020404" pitchFamily="49" charset="0"/>
              </a:rPr>
              <a:t>1000</a:t>
            </a:r>
            <a:r>
              <a:rPr lang="en-US" b="0" i="0" dirty="0">
                <a:solidFill>
                  <a:srgbClr val="444444"/>
                </a:solidFill>
                <a:effectLst/>
                <a:latin typeface="Courier New" panose="02070309020205020404" pitchFamily="49" charset="0"/>
              </a:rPr>
              <a:t>, </a:t>
            </a:r>
            <a:r>
              <a:rPr lang="en-US" b="0" i="0" dirty="0">
                <a:solidFill>
                  <a:srgbClr val="880000"/>
                </a:solidFill>
                <a:effectLst/>
                <a:latin typeface="Courier New" panose="02070309020205020404" pitchFamily="49" charset="0"/>
              </a:rPr>
              <a:t>"1"</a:t>
            </a:r>
            <a:r>
              <a:rPr lang="en-US" b="0" i="0" dirty="0">
                <a:solidFill>
                  <a:srgbClr val="444444"/>
                </a:solidFill>
                <a:effectLst/>
                <a:latin typeface="Courier New" panose="02070309020205020404" pitchFamily="49" charset="0"/>
              </a:rPr>
              <a:t>), actual); </a:t>
            </a:r>
          </a:p>
          <a:p>
            <a:r>
              <a:rPr lang="en-US" b="0" i="0" dirty="0">
                <a:solidFill>
                  <a:srgbClr val="444444"/>
                </a:solidFill>
                <a:effectLst/>
                <a:latin typeface="Courier New" panose="02070309020205020404" pitchFamily="49" charset="0"/>
              </a:rPr>
              <a:t>} </a:t>
            </a:r>
          </a:p>
          <a:p>
            <a:r>
              <a:rPr lang="en-US" b="0" i="0" dirty="0">
                <a:solidFill>
                  <a:srgbClr val="444444"/>
                </a:solidFill>
                <a:effectLst/>
                <a:latin typeface="Courier New" panose="02070309020205020404" pitchFamily="49" charset="0"/>
              </a:rPr>
              <a:t>}</a:t>
            </a:r>
            <a:endParaRPr lang="en-US" dirty="0"/>
          </a:p>
        </p:txBody>
      </p:sp>
      <p:sp>
        <p:nvSpPr>
          <p:cNvPr id="16" name="Rectangle 2">
            <a:extLst>
              <a:ext uri="{FF2B5EF4-FFF2-40B4-BE49-F238E27FC236}">
                <a16:creationId xmlns:a16="http://schemas.microsoft.com/office/drawing/2014/main" id="{DF5EB33B-B3A9-4E25-9163-858F69968ACD}"/>
              </a:ext>
            </a:extLst>
          </p:cNvPr>
          <p:cNvSpPr txBox="1">
            <a:spLocks noChangeArrowheads="1"/>
          </p:cNvSpPr>
          <p:nvPr/>
        </p:nvSpPr>
        <p:spPr bwMode="auto">
          <a:xfrm>
            <a:off x="5713126" y="1299716"/>
            <a:ext cx="4009046" cy="1077218"/>
          </a:xfrm>
          <a:prstGeom prst="rect">
            <a:avLst/>
          </a:prstGeom>
          <a:solidFill>
            <a:srgbClr val="F0F0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rtlCol="0" anchor="ctr" anchorCtr="0" compatLnSpc="1">
            <a:prstTxWarp prst="textNoShape">
              <a:avLst/>
            </a:prstTxWarp>
            <a:spAutoFit/>
          </a:bodyPr>
          <a:lstStyle>
            <a:lvl1pPr marL="0" indent="0" algn="l" defTabSz="457200" rtl="0" eaLnBrk="0" fontAlgn="base" latinLnBrk="0" hangingPunct="0">
              <a:spcBef>
                <a:spcPct val="0"/>
              </a:spcBef>
              <a:spcAft>
                <a:spcPct val="0"/>
              </a:spcAft>
              <a:buClr>
                <a:schemeClr val="accent1"/>
              </a:buClr>
              <a:buSzPct val="80000"/>
              <a:buFontTx/>
              <a:buNone/>
              <a:defRPr sz="2400" kern="1200">
                <a:solidFill>
                  <a:schemeClr val="tx1"/>
                </a:solidFill>
                <a:latin typeface="Arial" panose="020B0604020202020204" pitchFamily="34" charset="0"/>
                <a:ea typeface="+mn-ea"/>
                <a:cs typeface="+mn-cs"/>
              </a:defRPr>
            </a:lvl1pPr>
            <a:lvl2pPr marL="457200" indent="0" algn="l" defTabSz="457200" rtl="0" eaLnBrk="0" fontAlgn="base" latinLnBrk="0" hangingPunct="0">
              <a:spcBef>
                <a:spcPct val="0"/>
              </a:spcBef>
              <a:spcAft>
                <a:spcPct val="0"/>
              </a:spcAft>
              <a:buClr>
                <a:schemeClr val="accent1"/>
              </a:buClr>
              <a:buSzPct val="80000"/>
              <a:buFontTx/>
              <a:buNone/>
              <a:defRPr sz="1600" kern="1200">
                <a:solidFill>
                  <a:schemeClr val="tx1"/>
                </a:solidFill>
                <a:latin typeface="Arial" panose="020B0604020202020204" pitchFamily="34" charset="0"/>
                <a:ea typeface="+mn-ea"/>
                <a:cs typeface="+mn-cs"/>
              </a:defRPr>
            </a:lvl2pPr>
            <a:lvl3pPr marL="914400" indent="0" algn="l" defTabSz="457200" rtl="0" eaLnBrk="0" fontAlgn="base" latinLnBrk="0" hangingPunct="0">
              <a:spcBef>
                <a:spcPct val="0"/>
              </a:spcBef>
              <a:spcAft>
                <a:spcPct val="0"/>
              </a:spcAft>
              <a:buClr>
                <a:schemeClr val="accent1"/>
              </a:buClr>
              <a:buSzPct val="80000"/>
              <a:buFontTx/>
              <a:buNone/>
              <a:defRPr sz="1400" kern="1200">
                <a:solidFill>
                  <a:schemeClr val="tx1"/>
                </a:solidFill>
                <a:latin typeface="Arial" panose="020B0604020202020204" pitchFamily="34" charset="0"/>
                <a:ea typeface="+mn-ea"/>
                <a:cs typeface="+mn-cs"/>
              </a:defRPr>
            </a:lvl3pPr>
            <a:lvl4pPr marL="1371600" indent="0" algn="l" defTabSz="457200" rtl="0" eaLnBrk="0" fontAlgn="base" latinLnBrk="0" hangingPunct="0">
              <a:spcBef>
                <a:spcPct val="0"/>
              </a:spcBef>
              <a:spcAft>
                <a:spcPct val="0"/>
              </a:spcAft>
              <a:buClr>
                <a:schemeClr val="accent1"/>
              </a:buClr>
              <a:buSzPct val="80000"/>
              <a:buFontTx/>
              <a:buNone/>
              <a:defRPr sz="1200" kern="1200">
                <a:solidFill>
                  <a:schemeClr val="tx1"/>
                </a:solidFill>
                <a:latin typeface="Arial" panose="020B0604020202020204" pitchFamily="34" charset="0"/>
                <a:ea typeface="+mn-ea"/>
                <a:cs typeface="+mn-cs"/>
              </a:defRPr>
            </a:lvl4pPr>
            <a:lvl5pPr marL="1828800" indent="0" algn="l" defTabSz="457200" rtl="0" eaLnBrk="0" fontAlgn="base" latinLnBrk="0" hangingPunct="0">
              <a:spcBef>
                <a:spcPct val="0"/>
              </a:spcBef>
              <a:spcAft>
                <a:spcPct val="0"/>
              </a:spcAft>
              <a:buClr>
                <a:schemeClr val="accent1"/>
              </a:buClr>
              <a:buSzPct val="80000"/>
              <a:buFontTx/>
              <a:buNone/>
              <a:defRPr sz="1200" kern="1200">
                <a:solidFill>
                  <a:schemeClr val="tx1"/>
                </a:solidFill>
                <a:latin typeface="Arial" panose="020B0604020202020204" pitchFamily="34" charset="0"/>
                <a:ea typeface="+mn-ea"/>
                <a:cs typeface="+mn-cs"/>
              </a:defRPr>
            </a:lvl5pPr>
            <a:lvl6pPr marL="2514600" indent="-228600" algn="l" defTabSz="457200" rtl="0" eaLnBrk="0" fontAlgn="base" latinLnBrk="0" hangingPunct="0">
              <a:spcBef>
                <a:spcPct val="0"/>
              </a:spcBef>
              <a:spcAft>
                <a:spcPct val="0"/>
              </a:spcAft>
              <a:buClr>
                <a:schemeClr val="accent1"/>
              </a:buClr>
              <a:buSzPct val="80000"/>
              <a:buFont typeface="Wingdings 3" charset="2"/>
              <a:buChar char=""/>
              <a:defRPr sz="1200" kern="1200">
                <a:solidFill>
                  <a:schemeClr val="tx1"/>
                </a:solidFill>
                <a:latin typeface="Arial" panose="020B0604020202020204" pitchFamily="34" charset="0"/>
                <a:ea typeface="+mn-ea"/>
                <a:cs typeface="+mn-cs"/>
              </a:defRPr>
            </a:lvl6pPr>
            <a:lvl7pPr marL="2971800" indent="-228600" algn="l" defTabSz="457200" rtl="0" eaLnBrk="0" fontAlgn="base" latinLnBrk="0" hangingPunct="0">
              <a:spcBef>
                <a:spcPct val="0"/>
              </a:spcBef>
              <a:spcAft>
                <a:spcPct val="0"/>
              </a:spcAft>
              <a:buClr>
                <a:schemeClr val="accent1"/>
              </a:buClr>
              <a:buSzPct val="80000"/>
              <a:buFont typeface="Wingdings 3" charset="2"/>
              <a:buChar char=""/>
              <a:defRPr sz="1200" kern="1200">
                <a:solidFill>
                  <a:schemeClr val="tx1"/>
                </a:solidFill>
                <a:latin typeface="Arial" panose="020B0604020202020204" pitchFamily="34" charset="0"/>
                <a:ea typeface="+mn-ea"/>
                <a:cs typeface="+mn-cs"/>
              </a:defRPr>
            </a:lvl7pPr>
            <a:lvl8pPr marL="3429000" indent="-228600" algn="l" defTabSz="457200" rtl="0" eaLnBrk="0" fontAlgn="base" latinLnBrk="0" hangingPunct="0">
              <a:spcBef>
                <a:spcPct val="0"/>
              </a:spcBef>
              <a:spcAft>
                <a:spcPct val="0"/>
              </a:spcAft>
              <a:buClr>
                <a:schemeClr val="accent1"/>
              </a:buClr>
              <a:buSzPct val="80000"/>
              <a:buFont typeface="Wingdings 3" charset="2"/>
              <a:buChar char=""/>
              <a:defRPr sz="1200" kern="1200">
                <a:solidFill>
                  <a:schemeClr val="tx1"/>
                </a:solidFill>
                <a:latin typeface="Arial" panose="020B0604020202020204" pitchFamily="34" charset="0"/>
                <a:ea typeface="+mn-ea"/>
                <a:cs typeface="+mn-cs"/>
              </a:defRPr>
            </a:lvl8pPr>
            <a:lvl9pPr marL="3886200" indent="-228600" algn="l" defTabSz="457200" rtl="0" eaLnBrk="0" fontAlgn="base" latinLnBrk="0" hangingPunct="0">
              <a:spcBef>
                <a:spcPct val="0"/>
              </a:spcBef>
              <a:spcAft>
                <a:spcPct val="0"/>
              </a:spcAft>
              <a:buClr>
                <a:schemeClr val="accent1"/>
              </a:buClr>
              <a:buSzPct val="80000"/>
              <a:buFont typeface="Wingdings 3" charset="2"/>
              <a:buChar char=""/>
              <a:defRPr sz="1200" kern="1200">
                <a:solidFill>
                  <a:schemeClr val="tx1"/>
                </a:solidFill>
                <a:latin typeface="Arial" panose="020B0604020202020204" pitchFamily="34" charset="0"/>
                <a:ea typeface="+mn-ea"/>
                <a:cs typeface="+mn-cs"/>
              </a:defRPr>
            </a:lvl9pPr>
          </a:lstStyle>
          <a:p>
            <a:pPr defTabSz="914400">
              <a:buClrTx/>
              <a:buSzTx/>
            </a:pPr>
            <a:r>
              <a:rPr lang="en-US" altLang="en-US" sz="1400" b="1" dirty="0">
                <a:solidFill>
                  <a:srgbClr val="444444"/>
                </a:solidFill>
                <a:latin typeface="inherit"/>
                <a:cs typeface="Courier New" panose="02070309020205020404" pitchFamily="49" charset="0"/>
              </a:rPr>
              <a:t>public</a:t>
            </a:r>
            <a:r>
              <a:rPr lang="en-US" altLang="en-US" sz="1400" dirty="0">
                <a:solidFill>
                  <a:srgbClr val="444444"/>
                </a:solidFill>
                <a:latin typeface="Courier New" panose="02070309020205020404" pitchFamily="49" charset="0"/>
                <a:cs typeface="Courier New" panose="02070309020205020404" pitchFamily="49" charset="0"/>
              </a:rPr>
              <a:t> </a:t>
            </a:r>
            <a:r>
              <a:rPr lang="en-US" altLang="en-US" sz="1400" b="1" dirty="0">
                <a:solidFill>
                  <a:srgbClr val="444444"/>
                </a:solidFill>
                <a:latin typeface="inherit"/>
                <a:cs typeface="Courier New" panose="02070309020205020404" pitchFamily="49" charset="0"/>
              </a:rPr>
              <a:t>class</a:t>
            </a:r>
            <a:r>
              <a:rPr lang="en-US" altLang="en-US" sz="1400" dirty="0">
                <a:solidFill>
                  <a:srgbClr val="444444"/>
                </a:solidFill>
                <a:latin typeface="Courier New" panose="02070309020205020404" pitchFamily="49" charset="0"/>
                <a:cs typeface="Courier New" panose="02070309020205020404" pitchFamily="49" charset="0"/>
              </a:rPr>
              <a:t> </a:t>
            </a:r>
            <a:r>
              <a:rPr lang="en-US" altLang="en-US" sz="1400" b="1" dirty="0" err="1">
                <a:solidFill>
                  <a:srgbClr val="880000"/>
                </a:solidFill>
                <a:latin typeface="inherit"/>
                <a:cs typeface="Courier New" panose="02070309020205020404" pitchFamily="49" charset="0"/>
              </a:rPr>
              <a:t>CreditDummy</a:t>
            </a:r>
            <a:r>
              <a:rPr lang="en-US" altLang="en-US" sz="1400" dirty="0">
                <a:solidFill>
                  <a:srgbClr val="444444"/>
                </a:solidFill>
                <a:latin typeface="Courier New" panose="02070309020205020404" pitchFamily="49" charset="0"/>
                <a:cs typeface="Courier New" panose="02070309020205020404" pitchFamily="49" charset="0"/>
              </a:rPr>
              <a:t> </a:t>
            </a:r>
            <a:r>
              <a:rPr lang="en-US" altLang="en-US" sz="1400" b="1" dirty="0">
                <a:solidFill>
                  <a:srgbClr val="444444"/>
                </a:solidFill>
                <a:latin typeface="inherit"/>
                <a:cs typeface="Courier New" panose="02070309020205020404" pitchFamily="49" charset="0"/>
              </a:rPr>
              <a:t>implements</a:t>
            </a:r>
            <a:r>
              <a:rPr lang="en-US" altLang="en-US" sz="1400" dirty="0">
                <a:solidFill>
                  <a:srgbClr val="444444"/>
                </a:solidFill>
                <a:latin typeface="Courier New" panose="02070309020205020404" pitchFamily="49" charset="0"/>
                <a:cs typeface="Courier New" panose="02070309020205020404" pitchFamily="49" charset="0"/>
              </a:rPr>
              <a:t> </a:t>
            </a:r>
            <a:r>
              <a:rPr lang="en-US" altLang="en-US" sz="1400" b="1" dirty="0">
                <a:solidFill>
                  <a:srgbClr val="880000"/>
                </a:solidFill>
                <a:latin typeface="inherit"/>
                <a:cs typeface="Courier New" panose="02070309020205020404" pitchFamily="49" charset="0"/>
              </a:rPr>
              <a:t>Dummy</a:t>
            </a:r>
            <a:r>
              <a:rPr lang="en-US" altLang="en-US" sz="1400" dirty="0">
                <a:solidFill>
                  <a:srgbClr val="444444"/>
                </a:solidFill>
                <a:latin typeface="Courier New" panose="02070309020205020404" pitchFamily="49" charset="0"/>
                <a:cs typeface="Courier New" panose="02070309020205020404" pitchFamily="49" charset="0"/>
              </a:rPr>
              <a:t> {</a:t>
            </a:r>
          </a:p>
          <a:p>
            <a:pPr defTabSz="914400">
              <a:buClrTx/>
              <a:buSzTx/>
            </a:pPr>
            <a:endParaRPr lang="en-US" altLang="en-US" sz="1400" dirty="0">
              <a:solidFill>
                <a:srgbClr val="444444"/>
              </a:solidFill>
              <a:latin typeface="Courier New" panose="02070309020205020404" pitchFamily="49" charset="0"/>
              <a:cs typeface="Courier New" panose="02070309020205020404" pitchFamily="49" charset="0"/>
            </a:endParaRPr>
          </a:p>
          <a:p>
            <a:pPr defTabSz="914400">
              <a:buClrTx/>
              <a:buSzTx/>
            </a:pPr>
            <a:r>
              <a:rPr lang="en-US" altLang="en-US" sz="1400" dirty="0">
                <a:solidFill>
                  <a:srgbClr val="444444"/>
                </a:solidFill>
                <a:latin typeface="Courier New" panose="02070309020205020404" pitchFamily="49" charset="0"/>
                <a:cs typeface="Courier New" panose="02070309020205020404" pitchFamily="49" charset="0"/>
              </a:rPr>
              <a:t> </a:t>
            </a:r>
            <a:r>
              <a:rPr lang="en-US" altLang="en-US" sz="1400" dirty="0">
                <a:solidFill>
                  <a:srgbClr val="1F7199"/>
                </a:solidFill>
                <a:latin typeface="Courier New" panose="02070309020205020404" pitchFamily="49" charset="0"/>
                <a:cs typeface="Courier New" panose="02070309020205020404" pitchFamily="49" charset="0"/>
              </a:rPr>
              <a:t>@Override</a:t>
            </a:r>
            <a:r>
              <a:rPr lang="en-US" altLang="en-US" sz="1400" dirty="0">
                <a:solidFill>
                  <a:srgbClr val="444444"/>
                </a:solidFill>
                <a:latin typeface="Courier New" panose="02070309020205020404" pitchFamily="49" charset="0"/>
                <a:cs typeface="Courier New" panose="02070309020205020404" pitchFamily="49" charset="0"/>
              </a:rPr>
              <a:t> </a:t>
            </a:r>
          </a:p>
          <a:p>
            <a:pPr defTabSz="914400">
              <a:buClrTx/>
              <a:buSzTx/>
            </a:pPr>
            <a:r>
              <a:rPr lang="en-US" altLang="en-US" sz="1400" b="1" dirty="0">
                <a:solidFill>
                  <a:srgbClr val="444444"/>
                </a:solidFill>
                <a:latin typeface="inherit"/>
                <a:cs typeface="Courier New" panose="02070309020205020404" pitchFamily="49" charset="0"/>
              </a:rPr>
              <a:t>   public</a:t>
            </a:r>
            <a:r>
              <a:rPr lang="en-US" altLang="en-US" sz="1400" dirty="0">
                <a:solidFill>
                  <a:srgbClr val="444444"/>
                </a:solidFill>
                <a:latin typeface="Courier New" panose="02070309020205020404" pitchFamily="49" charset="0"/>
                <a:cs typeface="Courier New" panose="02070309020205020404" pitchFamily="49" charset="0"/>
              </a:rPr>
              <a:t> </a:t>
            </a:r>
            <a:r>
              <a:rPr lang="en-US" altLang="en-US" sz="1400" b="1" dirty="0">
                <a:solidFill>
                  <a:srgbClr val="444444"/>
                </a:solidFill>
                <a:latin typeface="inherit"/>
                <a:cs typeface="Courier New" panose="02070309020205020404" pitchFamily="49" charset="0"/>
              </a:rPr>
              <a:t>void</a:t>
            </a:r>
            <a:r>
              <a:rPr lang="en-US" altLang="en-US" sz="1400" dirty="0">
                <a:solidFill>
                  <a:srgbClr val="444444"/>
                </a:solidFill>
                <a:latin typeface="Courier New" panose="02070309020205020404" pitchFamily="49" charset="0"/>
                <a:cs typeface="Courier New" panose="02070309020205020404" pitchFamily="49" charset="0"/>
              </a:rPr>
              <a:t> </a:t>
            </a:r>
            <a:r>
              <a:rPr lang="en-US" altLang="en-US" sz="1400" dirty="0" err="1">
                <a:solidFill>
                  <a:srgbClr val="444444"/>
                </a:solidFill>
                <a:latin typeface="Courier New" panose="02070309020205020404" pitchFamily="49" charset="0"/>
                <a:cs typeface="Courier New" panose="02070309020205020404" pitchFamily="49" charset="0"/>
              </a:rPr>
              <a:t>someMethod</a:t>
            </a:r>
            <a:r>
              <a:rPr lang="en-US" altLang="en-US" sz="1400" dirty="0">
                <a:solidFill>
                  <a:srgbClr val="444444"/>
                </a:solidFill>
                <a:latin typeface="Courier New" panose="02070309020205020404" pitchFamily="49" charset="0"/>
                <a:cs typeface="Courier New" panose="02070309020205020404" pitchFamily="49" charset="0"/>
              </a:rPr>
              <a:t>(String text) {} </a:t>
            </a:r>
          </a:p>
          <a:p>
            <a:pPr defTabSz="914400">
              <a:buClrTx/>
              <a:buSzTx/>
            </a:pPr>
            <a:r>
              <a:rPr lang="en-US" altLang="en-US" sz="1400" dirty="0">
                <a:solidFill>
                  <a:srgbClr val="444444"/>
                </a:solidFill>
                <a:latin typeface="Courier New" panose="02070309020205020404" pitchFamily="49" charset="0"/>
                <a:cs typeface="Courier New" panose="02070309020205020404" pitchFamily="49" charset="0"/>
              </a:rPr>
              <a:t>} </a:t>
            </a:r>
            <a:endParaRPr lang="en-US" altLang="en-US" sz="1400" dirty="0"/>
          </a:p>
        </p:txBody>
      </p:sp>
    </p:spTree>
    <p:extLst>
      <p:ext uri="{BB962C8B-B14F-4D97-AF65-F5344CB8AC3E}">
        <p14:creationId xmlns:p14="http://schemas.microsoft.com/office/powerpoint/2010/main" val="42749653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72C199-4845-451D-8EB5-F66A04B2C8F4}"/>
              </a:ext>
            </a:extLst>
          </p:cNvPr>
          <p:cNvSpPr>
            <a:spLocks noGrp="1"/>
          </p:cNvSpPr>
          <p:nvPr>
            <p:ph type="title"/>
          </p:nvPr>
        </p:nvSpPr>
        <p:spPr>
          <a:xfrm>
            <a:off x="1333502" y="609600"/>
            <a:ext cx="8596668" cy="1320800"/>
          </a:xfrm>
        </p:spPr>
        <p:txBody>
          <a:bodyPr>
            <a:normAutofit/>
          </a:bodyPr>
          <a:lstStyle/>
          <a:p>
            <a:r>
              <a:rPr lang="en-US" dirty="0"/>
              <a:t>Stub</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5FB88410-49C7-4FFC-A6B7-2D7701C693C2}"/>
              </a:ext>
            </a:extLst>
          </p:cNvPr>
          <p:cNvSpPr>
            <a:spLocks noGrp="1"/>
          </p:cNvSpPr>
          <p:nvPr>
            <p:ph type="ftr" sz="quarter" idx="11"/>
          </p:nvPr>
        </p:nvSpPr>
        <p:spPr>
          <a:xfrm>
            <a:off x="1333502" y="6041362"/>
            <a:ext cx="5641444" cy="365125"/>
          </a:xfrm>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846B8173-FBEF-4180-B163-0D11EBC674E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13</a:t>
            </a:fld>
            <a:endParaRPr lang="en-US" noProof="0"/>
          </a:p>
        </p:txBody>
      </p:sp>
      <p:sp>
        <p:nvSpPr>
          <p:cNvPr id="3" name="Content Placeholder 2">
            <a:extLst>
              <a:ext uri="{FF2B5EF4-FFF2-40B4-BE49-F238E27FC236}">
                <a16:creationId xmlns:a16="http://schemas.microsoft.com/office/drawing/2014/main" id="{819272F7-90A7-4248-9DF0-5C582440BAC1}"/>
              </a:ext>
            </a:extLst>
          </p:cNvPr>
          <p:cNvSpPr>
            <a:spLocks noGrp="1"/>
          </p:cNvSpPr>
          <p:nvPr>
            <p:ph idx="1"/>
          </p:nvPr>
        </p:nvSpPr>
        <p:spPr>
          <a:xfrm>
            <a:off x="1333502" y="2160589"/>
            <a:ext cx="10137138" cy="4595811"/>
          </a:xfrm>
        </p:spPr>
        <p:txBody>
          <a:bodyPr>
            <a:normAutofit/>
          </a:bodyPr>
          <a:lstStyle/>
          <a:p>
            <a:pPr>
              <a:buFont typeface="+mj-lt"/>
              <a:buAutoNum type="arabicPeriod"/>
            </a:pPr>
            <a:r>
              <a:rPr lang="en-US" b="0" i="0" dirty="0">
                <a:solidFill>
                  <a:srgbClr val="313135"/>
                </a:solidFill>
                <a:effectLst/>
                <a:latin typeface="proxima-nova"/>
              </a:rPr>
              <a:t>Stubs are a bit more complex, they provide canned answers for our calls, they still don’t have any logic but they will not throw an error, instead they return a pre-defined value.</a:t>
            </a:r>
          </a:p>
          <a:p>
            <a:pPr>
              <a:buFont typeface="+mj-lt"/>
              <a:buAutoNum type="arabicPeriod"/>
            </a:pPr>
            <a:r>
              <a:rPr lang="en-US" b="0" i="0" dirty="0">
                <a:solidFill>
                  <a:srgbClr val="313135"/>
                </a:solidFill>
                <a:effectLst/>
                <a:latin typeface="proxima-nova"/>
              </a:rPr>
              <a:t>The stub will always return the value that is passed in the constructor </a:t>
            </a:r>
            <a:endParaRPr lang="en-US" dirty="0">
              <a:solidFill>
                <a:srgbClr val="313135"/>
              </a:solidFill>
              <a:latin typeface="proxima-nova"/>
            </a:endParaRPr>
          </a:p>
          <a:p>
            <a:pPr>
              <a:buFont typeface="+mj-lt"/>
              <a:buAutoNum type="arabicPeriod"/>
            </a:pPr>
            <a:r>
              <a:rPr lang="en-US" b="0" i="0" dirty="0">
                <a:solidFill>
                  <a:srgbClr val="313135"/>
                </a:solidFill>
                <a:effectLst/>
                <a:latin typeface="proxima-nova"/>
              </a:rPr>
              <a:t>we have full control of the stub and it's completely isolated from the production code. Now, the test code is implemented</a:t>
            </a:r>
            <a:endParaRPr lang="en-US" b="0" i="0" dirty="0">
              <a:solidFill>
                <a:srgbClr val="333333"/>
              </a:solidFill>
              <a:effectLst/>
              <a:latin typeface="Tahoma" panose="020B0604030504040204" pitchFamily="34" charset="0"/>
            </a:endParaRPr>
          </a:p>
          <a:p>
            <a:pPr>
              <a:buFont typeface="+mj-lt"/>
              <a:buAutoNum type="arabicPeriod"/>
            </a:pPr>
            <a:r>
              <a:rPr lang="en-US" b="0" i="0" dirty="0">
                <a:solidFill>
                  <a:srgbClr val="333333"/>
                </a:solidFill>
                <a:effectLst/>
                <a:latin typeface="Tahoma" panose="020B0604030504040204" pitchFamily="34" charset="0"/>
              </a:rPr>
              <a:t>Where as mocks are generally used for behavior verification, stubs can be used for either state or behavior verification.</a:t>
            </a:r>
          </a:p>
          <a:p>
            <a:pPr>
              <a:buFont typeface="+mj-lt"/>
              <a:buAutoNum type="arabicPeriod"/>
            </a:pPr>
            <a:endParaRPr lang="en-US" dirty="0"/>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99201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2C199-4845-451D-8EB5-F66A04B2C8F4}"/>
              </a:ext>
            </a:extLst>
          </p:cNvPr>
          <p:cNvSpPr>
            <a:spLocks noGrp="1"/>
          </p:cNvSpPr>
          <p:nvPr>
            <p:ph type="title"/>
          </p:nvPr>
        </p:nvSpPr>
        <p:spPr>
          <a:xfrm>
            <a:off x="931334" y="609600"/>
            <a:ext cx="2218266" cy="629920"/>
          </a:xfrm>
        </p:spPr>
        <p:txBody>
          <a:bodyPr>
            <a:normAutofit fontScale="90000"/>
          </a:bodyPr>
          <a:lstStyle/>
          <a:p>
            <a:r>
              <a:rPr lang="en-US" dirty="0"/>
              <a:t>Stub</a:t>
            </a:r>
          </a:p>
        </p:txBody>
      </p:sp>
      <p:sp>
        <p:nvSpPr>
          <p:cNvPr id="4" name="Footer Placeholder 3">
            <a:extLst>
              <a:ext uri="{FF2B5EF4-FFF2-40B4-BE49-F238E27FC236}">
                <a16:creationId xmlns:a16="http://schemas.microsoft.com/office/drawing/2014/main" id="{5FB88410-49C7-4FFC-A6B7-2D7701C693C2}"/>
              </a:ext>
            </a:extLst>
          </p:cNvPr>
          <p:cNvSpPr>
            <a:spLocks noGrp="1"/>
          </p:cNvSpPr>
          <p:nvPr>
            <p:ph type="ftr" sz="quarter" idx="11"/>
          </p:nvPr>
        </p:nvSpPr>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846B8173-FBEF-4180-B163-0D11EBC674E6}"/>
              </a:ext>
            </a:extLst>
          </p:cNvPr>
          <p:cNvSpPr>
            <a:spLocks noGrp="1"/>
          </p:cNvSpPr>
          <p:nvPr>
            <p:ph type="sldNum" sz="quarter" idx="12"/>
          </p:nvPr>
        </p:nvSpPr>
        <p:spPr/>
        <p:txBody>
          <a:bodyPr>
            <a:normAutofit/>
          </a:bodyPr>
          <a:lstStyle/>
          <a:p>
            <a:pPr>
              <a:spcAft>
                <a:spcPts val="600"/>
              </a:spcAft>
            </a:pPr>
            <a:fld id="{D495E168-DA5E-4888-8D8A-92B118324C14}" type="slidenum">
              <a:rPr lang="en-US" noProof="0" smtClean="0"/>
              <a:pPr>
                <a:spcAft>
                  <a:spcPts val="600"/>
                </a:spcAft>
              </a:pPr>
              <a:t>14</a:t>
            </a:fld>
            <a:endParaRPr lang="en-US" noProof="0"/>
          </a:p>
        </p:txBody>
      </p:sp>
      <p:sp>
        <p:nvSpPr>
          <p:cNvPr id="6" name="Rectangle 3">
            <a:extLst>
              <a:ext uri="{FF2B5EF4-FFF2-40B4-BE49-F238E27FC236}">
                <a16:creationId xmlns:a16="http://schemas.microsoft.com/office/drawing/2014/main" id="{6FB67B5F-44CA-439A-9393-127C0B510265}"/>
              </a:ext>
            </a:extLst>
          </p:cNvPr>
          <p:cNvSpPr>
            <a:spLocks noGrp="1" noChangeArrowheads="1"/>
          </p:cNvSpPr>
          <p:nvPr>
            <p:ph type="body" idx="1"/>
          </p:nvPr>
        </p:nvSpPr>
        <p:spPr bwMode="auto">
          <a:xfrm>
            <a:off x="504825" y="1470393"/>
            <a:ext cx="5000023"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rgbClr val="7F0055"/>
                </a:solidFill>
                <a:effectLst/>
                <a:latin typeface="Monaco"/>
              </a:rPr>
              <a:t>public</a:t>
            </a:r>
            <a:r>
              <a:rPr kumimoji="0" lang="en-US" altLang="en-US" sz="1400" b="0" i="0" u="none" strike="noStrike" cap="none" normalizeH="0" baseline="0" dirty="0">
                <a:ln>
                  <a:noFill/>
                </a:ln>
                <a:solidFill>
                  <a:srgbClr val="555555"/>
                </a:solidFill>
                <a:effectLst/>
                <a:latin typeface="Monaco"/>
              </a:rPr>
              <a:t> </a:t>
            </a:r>
            <a:r>
              <a:rPr kumimoji="0" lang="en-US" altLang="en-US" sz="1400" b="1" i="0" u="none" strike="noStrike" cap="none" normalizeH="0" baseline="0" dirty="0">
                <a:ln>
                  <a:noFill/>
                </a:ln>
                <a:solidFill>
                  <a:srgbClr val="7F0055"/>
                </a:solidFill>
                <a:effectLst/>
                <a:latin typeface="Monaco"/>
              </a:rPr>
              <a:t>class</a:t>
            </a:r>
            <a:r>
              <a:rPr kumimoji="0" lang="en-US" altLang="en-US" sz="1400" b="0" i="0" u="none" strike="noStrike" cap="none" normalizeH="0" baseline="0" dirty="0">
                <a:ln>
                  <a:noFill/>
                </a:ln>
                <a:solidFill>
                  <a:srgbClr val="555555"/>
                </a:solidFill>
                <a:effectLst/>
                <a:latin typeface="Monaco"/>
              </a:rPr>
              <a:t> </a:t>
            </a:r>
            <a:r>
              <a:rPr kumimoji="0" lang="en-US" altLang="en-US" sz="1400" b="0" i="0" u="none" strike="noStrike" cap="none" normalizeH="0" baseline="0" dirty="0" err="1">
                <a:ln>
                  <a:noFill/>
                </a:ln>
                <a:solidFill>
                  <a:srgbClr val="000000"/>
                </a:solidFill>
                <a:effectLst/>
                <a:latin typeface="Monaco"/>
              </a:rPr>
              <a:t>WidgetService</a:t>
            </a:r>
            <a:r>
              <a:rPr kumimoji="0" lang="en-US" altLang="en-US" sz="1400" b="0" i="0" u="none" strike="noStrike" cap="none" normalizeH="0" baseline="0" dirty="0">
                <a:ln>
                  <a:noFill/>
                </a:ln>
                <a:solidFill>
                  <a:srgbClr val="000000"/>
                </a:solidFill>
                <a:effectLst/>
                <a:latin typeface="Monaco"/>
              </a:rPr>
              <a:t>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1" i="0" u="none" strike="noStrike" cap="none" normalizeH="0" baseline="0" dirty="0">
                <a:ln>
                  <a:noFill/>
                </a:ln>
                <a:solidFill>
                  <a:srgbClr val="7F0055"/>
                </a:solidFill>
                <a:effectLst/>
                <a:latin typeface="Monaco"/>
              </a:rPr>
              <a:t>final</a:t>
            </a:r>
            <a:r>
              <a:rPr kumimoji="0" lang="en-US" altLang="en-US" sz="1400" b="0" i="0" u="none" strike="noStrike" cap="none" normalizeH="0" baseline="0" dirty="0">
                <a:ln>
                  <a:noFill/>
                </a:ln>
                <a:solidFill>
                  <a:srgbClr val="555555"/>
                </a:solidFill>
                <a:effectLst/>
                <a:latin typeface="Monaco"/>
              </a:rPr>
              <a:t> </a:t>
            </a:r>
            <a:r>
              <a:rPr kumimoji="0" lang="en-US" altLang="en-US" sz="1400" b="0" i="0" u="none" strike="noStrike" cap="none" normalizeH="0" baseline="0" dirty="0" err="1">
                <a:ln>
                  <a:noFill/>
                </a:ln>
                <a:solidFill>
                  <a:srgbClr val="000000"/>
                </a:solidFill>
                <a:effectLst/>
                <a:latin typeface="Monaco"/>
              </a:rPr>
              <a:t>WidgetDao</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err="1">
                <a:ln>
                  <a:noFill/>
                </a:ln>
                <a:solidFill>
                  <a:srgbClr val="000000"/>
                </a:solidFill>
                <a:effectLst/>
                <a:latin typeface="Monaco"/>
              </a:rPr>
              <a:t>dao</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1" i="0" u="none" strike="noStrike" cap="none" normalizeH="0" baseline="0" dirty="0">
                <a:ln>
                  <a:noFill/>
                </a:ln>
                <a:solidFill>
                  <a:srgbClr val="7F0055"/>
                </a:solidFill>
                <a:effectLst/>
                <a:latin typeface="Monaco"/>
              </a:rPr>
              <a:t>final</a:t>
            </a:r>
            <a:r>
              <a:rPr kumimoji="0" lang="en-US" altLang="en-US" sz="1400" b="0" i="0" u="none" strike="noStrike" cap="none" normalizeH="0" baseline="0" dirty="0">
                <a:ln>
                  <a:noFill/>
                </a:ln>
                <a:solidFill>
                  <a:srgbClr val="555555"/>
                </a:solidFill>
                <a:effectLst/>
                <a:latin typeface="Monaco"/>
              </a:rPr>
              <a:t> </a:t>
            </a:r>
            <a:r>
              <a:rPr kumimoji="0" lang="en-US" altLang="en-US" sz="1400" b="0" i="0" u="none" strike="noStrike" cap="none" normalizeH="0" baseline="0" dirty="0" err="1">
                <a:ln>
                  <a:noFill/>
                </a:ln>
                <a:solidFill>
                  <a:srgbClr val="000000"/>
                </a:solidFill>
                <a:effectLst/>
                <a:latin typeface="Monaco"/>
              </a:rPr>
              <a:t>ManagerService</a:t>
            </a:r>
            <a:r>
              <a:rPr kumimoji="0" lang="en-US" altLang="en-US" sz="1400" b="0" i="0" u="none" strike="noStrike" cap="none" normalizeH="0" baseline="0" dirty="0">
                <a:ln>
                  <a:noFill/>
                </a:ln>
                <a:solidFill>
                  <a:srgbClr val="000000"/>
                </a:solidFill>
                <a:effectLst/>
                <a:latin typeface="Monaco"/>
              </a:rPr>
              <a:t> manager;</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555555"/>
                </a:solidFill>
                <a:effectLst/>
                <a:latin typeface="Monaco"/>
              </a:rPr>
              <a:t>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1" i="0" u="none" strike="noStrike" cap="none" normalizeH="0" baseline="0" dirty="0">
                <a:ln>
                  <a:noFill/>
                </a:ln>
                <a:solidFill>
                  <a:srgbClr val="7F0055"/>
                </a:solidFill>
                <a:effectLst/>
                <a:latin typeface="Monaco"/>
              </a:rPr>
              <a:t>public</a:t>
            </a:r>
            <a:r>
              <a:rPr kumimoji="0" lang="en-US" altLang="en-US" sz="1400" b="0" i="0" u="none" strike="noStrike" cap="none" normalizeH="0" baseline="0" dirty="0">
                <a:ln>
                  <a:noFill/>
                </a:ln>
                <a:solidFill>
                  <a:srgbClr val="555555"/>
                </a:solidFill>
                <a:effectLst/>
                <a:latin typeface="Monaco"/>
              </a:rPr>
              <a:t> </a:t>
            </a:r>
            <a:r>
              <a:rPr kumimoji="0" lang="en-US" altLang="en-US" sz="1400" b="0" i="0" u="none" strike="noStrike" cap="none" normalizeH="0" baseline="0" dirty="0" err="1">
                <a:ln>
                  <a:noFill/>
                </a:ln>
                <a:solidFill>
                  <a:srgbClr val="000000"/>
                </a:solidFill>
                <a:effectLst/>
                <a:latin typeface="Monaco"/>
              </a:rPr>
              <a:t>WidgetService</a:t>
            </a:r>
            <a:r>
              <a:rPr kumimoji="0" lang="en-US" altLang="en-US" sz="1400" b="0" i="0" u="none" strike="noStrike" cap="none" normalizeH="0" baseline="0" dirty="0">
                <a:ln>
                  <a:noFill/>
                </a:ln>
                <a:solidFill>
                  <a:srgbClr val="000000"/>
                </a:solidFill>
                <a:effectLst/>
                <a:latin typeface="Monaco"/>
              </a:rPr>
              <a:t>(</a:t>
            </a:r>
            <a:r>
              <a:rPr kumimoji="0" lang="en-US" altLang="en-US" sz="1400" b="0" i="0" u="none" strike="noStrike" cap="none" normalizeH="0" baseline="0" dirty="0" err="1">
                <a:ln>
                  <a:noFill/>
                </a:ln>
                <a:solidFill>
                  <a:srgbClr val="000000"/>
                </a:solidFill>
                <a:effectLst/>
                <a:latin typeface="Monaco"/>
              </a:rPr>
              <a:t>WidgetDao</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err="1">
                <a:ln>
                  <a:noFill/>
                </a:ln>
                <a:solidFill>
                  <a:srgbClr val="000000"/>
                </a:solidFill>
                <a:effectLst/>
                <a:latin typeface="Monaco"/>
              </a:rPr>
              <a:t>dao</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err="1">
                <a:ln>
                  <a:noFill/>
                </a:ln>
                <a:solidFill>
                  <a:srgbClr val="000000"/>
                </a:solidFill>
                <a:effectLst/>
                <a:latin typeface="Monaco"/>
              </a:rPr>
              <a:t>ManagerService</a:t>
            </a:r>
            <a:r>
              <a:rPr kumimoji="0" lang="en-US" altLang="en-US" sz="1400" b="0" i="0" u="none" strike="noStrike" cap="none" normalizeH="0" baseline="0" dirty="0">
                <a:ln>
                  <a:noFill/>
                </a:ln>
                <a:solidFill>
                  <a:srgbClr val="000000"/>
                </a:solidFill>
                <a:effectLst/>
                <a:latin typeface="Monaco"/>
              </a:rPr>
              <a:t> manager)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1" i="0" u="none" strike="noStrike" cap="none" normalizeH="0" baseline="0" dirty="0" err="1">
                <a:ln>
                  <a:noFill/>
                </a:ln>
                <a:solidFill>
                  <a:srgbClr val="7F0055"/>
                </a:solidFill>
                <a:effectLst/>
                <a:latin typeface="Monaco"/>
              </a:rPr>
              <a:t>this</a:t>
            </a:r>
            <a:r>
              <a:rPr kumimoji="0" lang="en-US" altLang="en-US" sz="1400" b="0" i="0" u="none" strike="noStrike" cap="none" normalizeH="0" baseline="0" dirty="0" err="1">
                <a:ln>
                  <a:noFill/>
                </a:ln>
                <a:solidFill>
                  <a:srgbClr val="000000"/>
                </a:solidFill>
                <a:effectLst/>
                <a:latin typeface="Monaco"/>
              </a:rPr>
              <a:t>.dao</a:t>
            </a:r>
            <a:r>
              <a:rPr kumimoji="0" lang="en-US" altLang="en-US" sz="1400" b="0" i="0" u="none" strike="noStrike" cap="none" normalizeH="0" baseline="0" dirty="0">
                <a:ln>
                  <a:noFill/>
                </a:ln>
                <a:solidFill>
                  <a:srgbClr val="000000"/>
                </a:solidFill>
                <a:effectLst/>
                <a:latin typeface="Monaco"/>
              </a:rPr>
              <a:t> = </a:t>
            </a:r>
            <a:r>
              <a:rPr kumimoji="0" lang="en-US" altLang="en-US" sz="1400" b="0" i="0" u="none" strike="noStrike" cap="none" normalizeH="0" baseline="0" dirty="0" err="1">
                <a:ln>
                  <a:noFill/>
                </a:ln>
                <a:solidFill>
                  <a:srgbClr val="000000"/>
                </a:solidFill>
                <a:effectLst/>
                <a:latin typeface="Monaco"/>
              </a:rPr>
              <a:t>dao</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1" i="0" u="none" strike="noStrike" cap="none" normalizeH="0" baseline="0" dirty="0" err="1">
                <a:ln>
                  <a:noFill/>
                </a:ln>
                <a:solidFill>
                  <a:srgbClr val="7F0055"/>
                </a:solidFill>
                <a:effectLst/>
                <a:latin typeface="Monaco"/>
              </a:rPr>
              <a:t>this</a:t>
            </a:r>
            <a:r>
              <a:rPr kumimoji="0" lang="en-US" altLang="en-US" sz="1400" b="0" i="0" u="none" strike="noStrike" cap="none" normalizeH="0" baseline="0" dirty="0" err="1">
                <a:ln>
                  <a:noFill/>
                </a:ln>
                <a:solidFill>
                  <a:srgbClr val="000000"/>
                </a:solidFill>
                <a:effectLst/>
                <a:latin typeface="Monaco"/>
              </a:rPr>
              <a:t>.manager</a:t>
            </a:r>
            <a:r>
              <a:rPr kumimoji="0" lang="en-US" altLang="en-US" sz="1400" b="0" i="0" u="none" strike="noStrike" cap="none" normalizeH="0" baseline="0" dirty="0">
                <a:ln>
                  <a:noFill/>
                </a:ln>
                <a:solidFill>
                  <a:srgbClr val="000000"/>
                </a:solidFill>
                <a:effectLst/>
                <a:latin typeface="Monaco"/>
              </a:rPr>
              <a:t> = manager;</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555555"/>
                </a:solidFill>
                <a:effectLst/>
                <a:latin typeface="Monaco"/>
              </a:rPr>
              <a:t>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1" i="0" u="none" strike="noStrike" cap="none" normalizeH="0" baseline="0" dirty="0">
                <a:ln>
                  <a:noFill/>
                </a:ln>
                <a:solidFill>
                  <a:srgbClr val="7F0055"/>
                </a:solidFill>
                <a:effectLst/>
                <a:latin typeface="Monaco"/>
              </a:rPr>
              <a:t>public</a:t>
            </a:r>
            <a:r>
              <a:rPr kumimoji="0" lang="en-US" altLang="en-US" sz="1400" b="0" i="0" u="none" strike="noStrike" cap="none" normalizeH="0" baseline="0" dirty="0">
                <a:ln>
                  <a:noFill/>
                </a:ln>
                <a:solidFill>
                  <a:srgbClr val="555555"/>
                </a:solidFill>
                <a:effectLst/>
                <a:latin typeface="Monaco"/>
              </a:rPr>
              <a:t> </a:t>
            </a:r>
            <a:r>
              <a:rPr kumimoji="0" lang="en-US" altLang="en-US" sz="1400" b="1" i="0" u="none" strike="noStrike" cap="none" normalizeH="0" baseline="0" dirty="0">
                <a:ln>
                  <a:noFill/>
                </a:ln>
                <a:solidFill>
                  <a:srgbClr val="7F0055"/>
                </a:solidFill>
                <a:effectLst/>
                <a:latin typeface="Monaco"/>
              </a:rPr>
              <a:t>void</a:t>
            </a:r>
            <a:r>
              <a:rPr kumimoji="0" lang="en-US" altLang="en-US" sz="1400" b="0" i="0" u="none" strike="noStrike" cap="none" normalizeH="0" baseline="0" dirty="0">
                <a:ln>
                  <a:noFill/>
                </a:ln>
                <a:solidFill>
                  <a:srgbClr val="555555"/>
                </a:solidFill>
                <a:effectLst/>
                <a:latin typeface="Monaco"/>
              </a:rPr>
              <a:t> </a:t>
            </a:r>
            <a:r>
              <a:rPr kumimoji="0" lang="en-US" altLang="en-US" sz="1400" b="0" i="0" u="none" strike="noStrike" cap="none" normalizeH="0" baseline="0" dirty="0">
                <a:ln>
                  <a:noFill/>
                </a:ln>
                <a:solidFill>
                  <a:srgbClr val="000000"/>
                </a:solidFill>
                <a:effectLst/>
                <a:latin typeface="Monaco"/>
              </a:rPr>
              <a:t>standardize(Widget widget)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1" i="0" u="none" strike="noStrike" cap="none" normalizeH="0" baseline="0" dirty="0">
                <a:ln>
                  <a:noFill/>
                </a:ln>
                <a:solidFill>
                  <a:srgbClr val="7F0055"/>
                </a:solidFill>
                <a:effectLst/>
                <a:latin typeface="Monaco"/>
              </a:rPr>
              <a:t>if</a:t>
            </a:r>
            <a:r>
              <a:rPr kumimoji="0" lang="en-US" altLang="en-US" sz="1400" b="0" i="0" u="none" strike="noStrike" cap="none" normalizeH="0" baseline="0" dirty="0">
                <a:ln>
                  <a:noFill/>
                </a:ln>
                <a:solidFill>
                  <a:srgbClr val="555555"/>
                </a:solidFill>
                <a:effectLst/>
                <a:latin typeface="Monaco"/>
              </a:rPr>
              <a:t> </a:t>
            </a:r>
            <a:r>
              <a:rPr kumimoji="0" lang="en-US" altLang="en-US" sz="1400" b="0" i="0" u="none" strike="noStrike" cap="none" normalizeH="0" baseline="0" dirty="0">
                <a:ln>
                  <a:noFill/>
                </a:ln>
                <a:solidFill>
                  <a:srgbClr val="000000"/>
                </a:solidFill>
                <a:effectLst/>
                <a:latin typeface="Monaco"/>
              </a:rPr>
              <a:t>(</a:t>
            </a:r>
            <a:r>
              <a:rPr kumimoji="0" lang="en-US" altLang="en-US" sz="1400" b="0" i="0" u="none" strike="noStrike" cap="none" normalizeH="0" baseline="0" dirty="0" err="1">
                <a:ln>
                  <a:noFill/>
                </a:ln>
                <a:solidFill>
                  <a:srgbClr val="000000"/>
                </a:solidFill>
                <a:effectLst/>
                <a:latin typeface="Monaco"/>
              </a:rPr>
              <a:t>manager.isActive</a:t>
            </a:r>
            <a:r>
              <a:rPr kumimoji="0" lang="en-US" altLang="en-US" sz="1400" b="0" i="0" u="none" strike="noStrike" cap="none" normalizeH="0" baseline="0" dirty="0">
                <a:ln>
                  <a:noFill/>
                </a:ln>
                <a:solidFill>
                  <a:srgbClr val="000000"/>
                </a:solidFill>
                <a:effectLst/>
                <a:latin typeface="Monaco"/>
              </a:rPr>
              <a:t>())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0" i="0" u="none" strike="noStrike" cap="none" normalizeH="0" baseline="0" dirty="0" err="1">
                <a:ln>
                  <a:noFill/>
                </a:ln>
                <a:solidFill>
                  <a:srgbClr val="000000"/>
                </a:solidFill>
                <a:effectLst/>
                <a:latin typeface="Monaco"/>
              </a:rPr>
              <a:t>widget.setStandardized</a:t>
            </a:r>
            <a:r>
              <a:rPr kumimoji="0" lang="en-US" altLang="en-US" sz="1400" b="0" i="0" u="none" strike="noStrike" cap="none" normalizeH="0" baseline="0" dirty="0">
                <a:ln>
                  <a:noFill/>
                </a:ln>
                <a:solidFill>
                  <a:srgbClr val="000000"/>
                </a:solidFill>
                <a:effectLst/>
                <a:latin typeface="Monaco"/>
              </a:rPr>
              <a:t>(</a:t>
            </a:r>
            <a:r>
              <a:rPr kumimoji="0" lang="en-US" altLang="en-US" sz="1400" b="1" i="0" u="none" strike="noStrike" cap="none" normalizeH="0" baseline="0" dirty="0">
                <a:ln>
                  <a:noFill/>
                </a:ln>
                <a:solidFill>
                  <a:srgbClr val="7F0055"/>
                </a:solidFill>
                <a:effectLst/>
                <a:latin typeface="Monaco"/>
              </a:rPr>
              <a:t>true</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555555"/>
                </a:solidFill>
                <a:effectLst/>
                <a:latin typeface="Monaco"/>
              </a:rPr>
              <a:t>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1" i="0" u="none" strike="noStrike" cap="none" normalizeH="0" baseline="0" dirty="0">
                <a:ln>
                  <a:noFill/>
                </a:ln>
                <a:solidFill>
                  <a:srgbClr val="7F0055"/>
                </a:solidFill>
                <a:effectLst/>
                <a:latin typeface="Monaco"/>
              </a:rPr>
              <a:t>public</a:t>
            </a:r>
            <a:r>
              <a:rPr kumimoji="0" lang="en-US" altLang="en-US" sz="1400" b="0" i="0" u="none" strike="noStrike" cap="none" normalizeH="0" baseline="0" dirty="0">
                <a:ln>
                  <a:noFill/>
                </a:ln>
                <a:solidFill>
                  <a:srgbClr val="555555"/>
                </a:solidFill>
                <a:effectLst/>
                <a:latin typeface="Monaco"/>
              </a:rPr>
              <a:t> </a:t>
            </a:r>
            <a:r>
              <a:rPr kumimoji="0" lang="en-US" altLang="en-US" sz="1400" b="1" i="0" u="none" strike="noStrike" cap="none" normalizeH="0" baseline="0" dirty="0">
                <a:ln>
                  <a:noFill/>
                </a:ln>
                <a:solidFill>
                  <a:srgbClr val="7F0055"/>
                </a:solidFill>
                <a:effectLst/>
                <a:latin typeface="Monaco"/>
              </a:rPr>
              <a:t>void</a:t>
            </a:r>
            <a:r>
              <a:rPr kumimoji="0" lang="en-US" altLang="en-US" sz="1400" b="0" i="0" u="none" strike="noStrike" cap="none" normalizeH="0" baseline="0" dirty="0">
                <a:ln>
                  <a:noFill/>
                </a:ln>
                <a:solidFill>
                  <a:srgbClr val="555555"/>
                </a:solidFill>
                <a:effectLst/>
                <a:latin typeface="Monaco"/>
              </a:rPr>
              <a:t> </a:t>
            </a:r>
            <a:r>
              <a:rPr kumimoji="0" lang="en-US" altLang="en-US" sz="1400" b="0" i="0" u="none" strike="noStrike" cap="none" normalizeH="0" baseline="0" dirty="0" err="1">
                <a:ln>
                  <a:noFill/>
                </a:ln>
                <a:solidFill>
                  <a:srgbClr val="000000"/>
                </a:solidFill>
                <a:effectLst/>
                <a:latin typeface="Monaco"/>
              </a:rPr>
              <a:t>createWidget</a:t>
            </a:r>
            <a:r>
              <a:rPr kumimoji="0" lang="en-US" altLang="en-US" sz="1400" b="0" i="0" u="none" strike="noStrike" cap="none" normalizeH="0" baseline="0" dirty="0">
                <a:ln>
                  <a:noFill/>
                </a:ln>
                <a:solidFill>
                  <a:srgbClr val="000000"/>
                </a:solidFill>
                <a:effectLst/>
                <a:latin typeface="Monaco"/>
              </a:rPr>
              <a:t>(Widget widget)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0" i="0" u="none" strike="noStrike" cap="none" normalizeH="0" baseline="0" dirty="0">
                <a:ln>
                  <a:noFill/>
                </a:ln>
                <a:solidFill>
                  <a:srgbClr val="3F5FBF"/>
                </a:solidFill>
                <a:effectLst/>
                <a:latin typeface="Monaco"/>
              </a:rPr>
              <a:t>//omitted for brevity</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666666"/>
                </a:solidFill>
                <a:effectLst/>
                <a:latin typeface="Monaco"/>
              </a:rPr>
              <a:t>    </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p:txBody>
      </p:sp>
      <p:sp>
        <p:nvSpPr>
          <p:cNvPr id="10" name="Rectangle 4">
            <a:extLst>
              <a:ext uri="{FF2B5EF4-FFF2-40B4-BE49-F238E27FC236}">
                <a16:creationId xmlns:a16="http://schemas.microsoft.com/office/drawing/2014/main" id="{1B0BC10D-7805-4ACB-9FD5-8346245B5889}"/>
              </a:ext>
            </a:extLst>
          </p:cNvPr>
          <p:cNvSpPr>
            <a:spLocks noGrp="1" noChangeArrowheads="1"/>
          </p:cNvSpPr>
          <p:nvPr>
            <p:ph type="body" sz="quarter" idx="13"/>
          </p:nvPr>
        </p:nvSpPr>
        <p:spPr bwMode="auto">
          <a:xfrm>
            <a:off x="5784878" y="457081"/>
            <a:ext cx="4035397" cy="5816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7F0055"/>
                </a:solidFill>
                <a:effectLst/>
                <a:latin typeface="Monaco"/>
              </a:rPr>
              <a:t>public</a:t>
            </a:r>
            <a:r>
              <a:rPr kumimoji="0" lang="en-US" altLang="en-US" sz="1400" b="0" i="0" u="none" strike="noStrike" cap="none" normalizeH="0" baseline="0">
                <a:ln>
                  <a:noFill/>
                </a:ln>
                <a:solidFill>
                  <a:srgbClr val="555555"/>
                </a:solidFill>
                <a:effectLst/>
                <a:latin typeface="Monaco"/>
              </a:rPr>
              <a:t> </a:t>
            </a:r>
            <a:r>
              <a:rPr kumimoji="0" lang="en-US" altLang="en-US" sz="1400" b="1" i="0" u="none" strike="noStrike" cap="none" normalizeH="0" baseline="0">
                <a:ln>
                  <a:noFill/>
                </a:ln>
                <a:solidFill>
                  <a:srgbClr val="7F0055"/>
                </a:solidFill>
                <a:effectLst/>
                <a:latin typeface="Monaco"/>
              </a:rPr>
              <a:t>class</a:t>
            </a:r>
            <a:r>
              <a:rPr kumimoji="0" lang="en-US" altLang="en-US" sz="1400" b="0" i="0" u="none" strike="noStrike" cap="none" normalizeH="0" baseline="0">
                <a:ln>
                  <a:noFill/>
                </a:ln>
                <a:solidFill>
                  <a:srgbClr val="555555"/>
                </a:solidFill>
                <a:effectLst/>
                <a:latin typeface="Monaco"/>
              </a:rPr>
              <a:t> </a:t>
            </a:r>
            <a:r>
              <a:rPr kumimoji="0" lang="en-US" altLang="en-US" sz="1400" b="0" i="0" u="none" strike="noStrike" cap="none" normalizeH="0" baseline="0">
                <a:ln>
                  <a:noFill/>
                </a:ln>
                <a:solidFill>
                  <a:srgbClr val="000000"/>
                </a:solidFill>
                <a:effectLst/>
                <a:latin typeface="Monaco"/>
              </a:rPr>
              <a:t>WidgetServiceTest {</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555555"/>
                </a:solidFill>
                <a:effectLst/>
                <a:latin typeface="Monaco"/>
              </a:rPr>
              <a:t> </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000000"/>
                </a:solidFill>
                <a:effectLst/>
                <a:latin typeface="Monaco"/>
              </a:rPr>
              <a:t>WidgetDao widgetDao = mock(WidgetDao.</a:t>
            </a:r>
            <a:r>
              <a:rPr kumimoji="0" lang="en-US" altLang="en-US" sz="1400" b="1" i="0" u="none" strike="noStrike" cap="none" normalizeH="0" baseline="0">
                <a:ln>
                  <a:noFill/>
                </a:ln>
                <a:solidFill>
                  <a:srgbClr val="7F0055"/>
                </a:solidFill>
                <a:effectLst/>
                <a:latin typeface="Monaco"/>
              </a:rPr>
              <a:t>class</a:t>
            </a:r>
            <a:r>
              <a:rPr kumimoji="0" lang="en-US" altLang="en-US" sz="1400" b="0" i="0" u="none" strike="noStrike" cap="none" normalizeH="0" baseline="0">
                <a:ln>
                  <a:noFill/>
                </a:ln>
                <a:solidFill>
                  <a:srgbClr val="000000"/>
                </a:solidFill>
                <a:effectLst/>
                <a:latin typeface="Monaco"/>
              </a:rPr>
              <a:t>);</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000000"/>
                </a:solidFill>
                <a:effectLst/>
                <a:latin typeface="Monaco"/>
              </a:rPr>
              <a:t>Widget widget = </a:t>
            </a:r>
            <a:r>
              <a:rPr kumimoji="0" lang="en-US" altLang="en-US" sz="1400" b="1" i="0" u="none" strike="noStrike" cap="none" normalizeH="0" baseline="0">
                <a:ln>
                  <a:noFill/>
                </a:ln>
                <a:solidFill>
                  <a:srgbClr val="7F0055"/>
                </a:solidFill>
                <a:effectLst/>
                <a:latin typeface="Monaco"/>
              </a:rPr>
              <a:t>new</a:t>
            </a:r>
            <a:r>
              <a:rPr kumimoji="0" lang="en-US" altLang="en-US" sz="1400" b="0" i="0" u="none" strike="noStrike" cap="none" normalizeH="0" baseline="0">
                <a:ln>
                  <a:noFill/>
                </a:ln>
                <a:solidFill>
                  <a:srgbClr val="555555"/>
                </a:solidFill>
                <a:effectLst/>
                <a:latin typeface="Monaco"/>
              </a:rPr>
              <a:t> </a:t>
            </a:r>
            <a:r>
              <a:rPr kumimoji="0" lang="en-US" altLang="en-US" sz="1400" b="0" i="0" u="none" strike="noStrike" cap="none" normalizeH="0" baseline="0">
                <a:ln>
                  <a:noFill/>
                </a:ln>
                <a:solidFill>
                  <a:srgbClr val="000000"/>
                </a:solidFill>
                <a:effectLst/>
                <a:latin typeface="Monaco"/>
              </a:rPr>
              <a:t>Widget();</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555555"/>
                </a:solidFill>
                <a:effectLst/>
                <a:latin typeface="Monaco"/>
              </a:rPr>
              <a:t> </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1" i="0" u="none" strike="noStrike" cap="none" normalizeH="0" baseline="0">
                <a:ln>
                  <a:noFill/>
                </a:ln>
                <a:solidFill>
                  <a:srgbClr val="7F0055"/>
                </a:solidFill>
                <a:effectLst/>
                <a:latin typeface="Monaco"/>
              </a:rPr>
              <a:t>class</a:t>
            </a:r>
            <a:r>
              <a:rPr kumimoji="0" lang="en-US" altLang="en-US" sz="1400" b="0" i="0" u="none" strike="noStrike" cap="none" normalizeH="0" baseline="0">
                <a:ln>
                  <a:noFill/>
                </a:ln>
                <a:solidFill>
                  <a:srgbClr val="555555"/>
                </a:solidFill>
                <a:effectLst/>
                <a:latin typeface="Monaco"/>
              </a:rPr>
              <a:t> </a:t>
            </a:r>
            <a:r>
              <a:rPr kumimoji="0" lang="en-US" altLang="en-US" sz="1400" b="0" i="0" u="none" strike="noStrike" cap="none" normalizeH="0" baseline="0">
                <a:ln>
                  <a:noFill/>
                </a:ln>
                <a:solidFill>
                  <a:srgbClr val="000000"/>
                </a:solidFill>
                <a:effectLst/>
                <a:latin typeface="Monaco"/>
              </a:rPr>
              <a:t>ManagerServiceStub </a:t>
            </a:r>
            <a:r>
              <a:rPr kumimoji="0" lang="en-US" altLang="en-US" sz="1400" b="1" i="0" u="none" strike="noStrike" cap="none" normalizeH="0" baseline="0">
                <a:ln>
                  <a:noFill/>
                </a:ln>
                <a:solidFill>
                  <a:srgbClr val="7F0055"/>
                </a:solidFill>
                <a:effectLst/>
                <a:latin typeface="Monaco"/>
              </a:rPr>
              <a:t>extends</a:t>
            </a:r>
            <a:r>
              <a:rPr kumimoji="0" lang="en-US" altLang="en-US" sz="1400" b="0" i="0" u="none" strike="noStrike" cap="none" normalizeH="0" baseline="0">
                <a:ln>
                  <a:noFill/>
                </a:ln>
                <a:solidFill>
                  <a:srgbClr val="555555"/>
                </a:solidFill>
                <a:effectLst/>
                <a:latin typeface="Monaco"/>
              </a:rPr>
              <a:t> </a:t>
            </a:r>
            <a:r>
              <a:rPr kumimoji="0" lang="en-US" altLang="en-US" sz="1400" b="0" i="0" u="none" strike="noStrike" cap="none" normalizeH="0" baseline="0">
                <a:ln>
                  <a:noFill/>
                </a:ln>
                <a:solidFill>
                  <a:srgbClr val="000000"/>
                </a:solidFill>
                <a:effectLst/>
                <a:latin typeface="Monaco"/>
              </a:rPr>
              <a:t>ManagerService {</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808080"/>
                </a:solidFill>
                <a:effectLst/>
                <a:latin typeface="Monaco"/>
              </a:rPr>
              <a:t>@Override</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1" i="0" u="none" strike="noStrike" cap="none" normalizeH="0" baseline="0">
                <a:ln>
                  <a:noFill/>
                </a:ln>
                <a:solidFill>
                  <a:srgbClr val="7F0055"/>
                </a:solidFill>
                <a:effectLst/>
                <a:latin typeface="Monaco"/>
              </a:rPr>
              <a:t>public</a:t>
            </a:r>
            <a:r>
              <a:rPr kumimoji="0" lang="en-US" altLang="en-US" sz="1400" b="0" i="0" u="none" strike="noStrike" cap="none" normalizeH="0" baseline="0">
                <a:ln>
                  <a:noFill/>
                </a:ln>
                <a:solidFill>
                  <a:srgbClr val="555555"/>
                </a:solidFill>
                <a:effectLst/>
                <a:latin typeface="Monaco"/>
              </a:rPr>
              <a:t> </a:t>
            </a:r>
            <a:r>
              <a:rPr kumimoji="0" lang="en-US" altLang="en-US" sz="1400" b="1" i="0" u="none" strike="noStrike" cap="none" normalizeH="0" baseline="0">
                <a:ln>
                  <a:noFill/>
                </a:ln>
                <a:solidFill>
                  <a:srgbClr val="7F0055"/>
                </a:solidFill>
                <a:effectLst/>
                <a:latin typeface="Monaco"/>
              </a:rPr>
              <a:t>boolean</a:t>
            </a:r>
            <a:r>
              <a:rPr kumimoji="0" lang="en-US" altLang="en-US" sz="1400" b="0" i="0" u="none" strike="noStrike" cap="none" normalizeH="0" baseline="0">
                <a:ln>
                  <a:noFill/>
                </a:ln>
                <a:solidFill>
                  <a:srgbClr val="555555"/>
                </a:solidFill>
                <a:effectLst/>
                <a:latin typeface="Monaco"/>
              </a:rPr>
              <a:t> </a:t>
            </a:r>
            <a:r>
              <a:rPr kumimoji="0" lang="en-US" altLang="en-US" sz="1400" b="0" i="0" u="none" strike="noStrike" cap="none" normalizeH="0" baseline="0">
                <a:ln>
                  <a:noFill/>
                </a:ln>
                <a:solidFill>
                  <a:srgbClr val="000000"/>
                </a:solidFill>
                <a:effectLst/>
                <a:latin typeface="Monaco"/>
              </a:rPr>
              <a:t>isActive() {</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1" i="0" u="none" strike="noStrike" cap="none" normalizeH="0" baseline="0">
                <a:ln>
                  <a:noFill/>
                </a:ln>
                <a:solidFill>
                  <a:srgbClr val="7F0055"/>
                </a:solidFill>
                <a:effectLst/>
                <a:latin typeface="Monaco"/>
              </a:rPr>
              <a:t>return</a:t>
            </a:r>
            <a:r>
              <a:rPr kumimoji="0" lang="en-US" altLang="en-US" sz="1400" b="0" i="0" u="none" strike="noStrike" cap="none" normalizeH="0" baseline="0">
                <a:ln>
                  <a:noFill/>
                </a:ln>
                <a:solidFill>
                  <a:srgbClr val="555555"/>
                </a:solidFill>
                <a:effectLst/>
                <a:latin typeface="Monaco"/>
              </a:rPr>
              <a:t> </a:t>
            </a:r>
            <a:r>
              <a:rPr kumimoji="0" lang="en-US" altLang="en-US" sz="1400" b="1" i="0" u="none" strike="noStrike" cap="none" normalizeH="0" baseline="0">
                <a:ln>
                  <a:noFill/>
                </a:ln>
                <a:solidFill>
                  <a:srgbClr val="7F0055"/>
                </a:solidFill>
                <a:effectLst/>
                <a:latin typeface="Monaco"/>
              </a:rPr>
              <a:t>true</a:t>
            </a:r>
            <a:r>
              <a:rPr kumimoji="0" lang="en-US" altLang="en-US" sz="1400" b="0" i="0" u="none" strike="noStrike" cap="none" normalizeH="0" baseline="0">
                <a:ln>
                  <a:noFill/>
                </a:ln>
                <a:solidFill>
                  <a:srgbClr val="000000"/>
                </a:solidFill>
                <a:effectLst/>
                <a:latin typeface="Monaco"/>
              </a:rPr>
              <a:t>;</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000000"/>
                </a:solidFill>
                <a:effectLst/>
                <a:latin typeface="Monaco"/>
              </a:rPr>
              <a:t>}</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000000"/>
                </a:solidFill>
                <a:effectLst/>
                <a:latin typeface="Monaco"/>
              </a:rPr>
              <a:t>}</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808080"/>
                </a:solidFill>
                <a:effectLst/>
                <a:latin typeface="Monaco"/>
              </a:rPr>
              <a:t>@Test</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1" i="0" u="none" strike="noStrike" cap="none" normalizeH="0" baseline="0">
                <a:ln>
                  <a:noFill/>
                </a:ln>
                <a:solidFill>
                  <a:srgbClr val="7F0055"/>
                </a:solidFill>
                <a:effectLst/>
                <a:latin typeface="Monaco"/>
              </a:rPr>
              <a:t>public</a:t>
            </a:r>
            <a:r>
              <a:rPr kumimoji="0" lang="en-US" altLang="en-US" sz="1400" b="0" i="0" u="none" strike="noStrike" cap="none" normalizeH="0" baseline="0">
                <a:ln>
                  <a:noFill/>
                </a:ln>
                <a:solidFill>
                  <a:srgbClr val="555555"/>
                </a:solidFill>
                <a:effectLst/>
                <a:latin typeface="Monaco"/>
              </a:rPr>
              <a:t> </a:t>
            </a:r>
            <a:r>
              <a:rPr kumimoji="0" lang="en-US" altLang="en-US" sz="1400" b="1" i="0" u="none" strike="noStrike" cap="none" normalizeH="0" baseline="0">
                <a:ln>
                  <a:noFill/>
                </a:ln>
                <a:solidFill>
                  <a:srgbClr val="7F0055"/>
                </a:solidFill>
                <a:effectLst/>
                <a:latin typeface="Monaco"/>
              </a:rPr>
              <a:t>void</a:t>
            </a:r>
            <a:r>
              <a:rPr kumimoji="0" lang="en-US" altLang="en-US" sz="1400" b="0" i="0" u="none" strike="noStrike" cap="none" normalizeH="0" baseline="0">
                <a:ln>
                  <a:noFill/>
                </a:ln>
                <a:solidFill>
                  <a:srgbClr val="555555"/>
                </a:solidFill>
                <a:effectLst/>
                <a:latin typeface="Monaco"/>
              </a:rPr>
              <a:t> </a:t>
            </a:r>
            <a:r>
              <a:rPr kumimoji="0" lang="en-US" altLang="en-US" sz="1400" b="0" i="0" u="none" strike="noStrike" cap="none" normalizeH="0" baseline="0">
                <a:ln>
                  <a:noFill/>
                </a:ln>
                <a:solidFill>
                  <a:srgbClr val="000000"/>
                </a:solidFill>
                <a:effectLst/>
                <a:latin typeface="Monaco"/>
              </a:rPr>
              <a:t>standardize_standardizes_widget_when_active() {</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3F5FBF"/>
                </a:solidFill>
                <a:effectLst/>
                <a:latin typeface="Monaco"/>
              </a:rPr>
              <a:t>//setup</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000000"/>
                </a:solidFill>
                <a:effectLst/>
                <a:latin typeface="Monaco"/>
              </a:rPr>
              <a:t>ManagerServiceStub managerServiceStub = </a:t>
            </a:r>
            <a:r>
              <a:rPr kumimoji="0" lang="en-US" altLang="en-US" sz="1400" b="1" i="0" u="none" strike="noStrike" cap="none" normalizeH="0" baseline="0">
                <a:ln>
                  <a:noFill/>
                </a:ln>
                <a:solidFill>
                  <a:srgbClr val="7F0055"/>
                </a:solidFill>
                <a:effectLst/>
                <a:latin typeface="Monaco"/>
              </a:rPr>
              <a:t>new</a:t>
            </a:r>
            <a:r>
              <a:rPr kumimoji="0" lang="en-US" altLang="en-US" sz="1400" b="0" i="0" u="none" strike="noStrike" cap="none" normalizeH="0" baseline="0">
                <a:ln>
                  <a:noFill/>
                </a:ln>
                <a:solidFill>
                  <a:srgbClr val="555555"/>
                </a:solidFill>
                <a:effectLst/>
                <a:latin typeface="Monaco"/>
              </a:rPr>
              <a:t> </a:t>
            </a:r>
            <a:r>
              <a:rPr kumimoji="0" lang="en-US" altLang="en-US" sz="1400" b="0" i="0" u="none" strike="noStrike" cap="none" normalizeH="0" baseline="0">
                <a:ln>
                  <a:noFill/>
                </a:ln>
                <a:solidFill>
                  <a:srgbClr val="000000"/>
                </a:solidFill>
                <a:effectLst/>
                <a:latin typeface="Monaco"/>
              </a:rPr>
              <a:t>ManagerServiceStub();</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000000"/>
                </a:solidFill>
                <a:effectLst/>
                <a:latin typeface="Monaco"/>
              </a:rPr>
              <a:t>WidgetService widgetService = </a:t>
            </a:r>
            <a:r>
              <a:rPr kumimoji="0" lang="en-US" altLang="en-US" sz="1400" b="1" i="0" u="none" strike="noStrike" cap="none" normalizeH="0" baseline="0">
                <a:ln>
                  <a:noFill/>
                </a:ln>
                <a:solidFill>
                  <a:srgbClr val="7F0055"/>
                </a:solidFill>
                <a:effectLst/>
                <a:latin typeface="Monaco"/>
              </a:rPr>
              <a:t>new</a:t>
            </a:r>
            <a:r>
              <a:rPr kumimoji="0" lang="en-US" altLang="en-US" sz="1400" b="0" i="0" u="none" strike="noStrike" cap="none" normalizeH="0" baseline="0">
                <a:ln>
                  <a:noFill/>
                </a:ln>
                <a:solidFill>
                  <a:srgbClr val="555555"/>
                </a:solidFill>
                <a:effectLst/>
                <a:latin typeface="Monaco"/>
              </a:rPr>
              <a:t> </a:t>
            </a:r>
            <a:r>
              <a:rPr kumimoji="0" lang="en-US" altLang="en-US" sz="1400" b="0" i="0" u="none" strike="noStrike" cap="none" normalizeH="0" baseline="0">
                <a:ln>
                  <a:noFill/>
                </a:ln>
                <a:solidFill>
                  <a:srgbClr val="000000"/>
                </a:solidFill>
                <a:effectLst/>
                <a:latin typeface="Monaco"/>
              </a:rPr>
              <a:t>WidgetService(widgetDao, managerServiceStub);</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555555"/>
                </a:solidFill>
                <a:effectLst/>
                <a:latin typeface="Monaco"/>
              </a:rPr>
              <a:t> </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3F5FBF"/>
                </a:solidFill>
                <a:effectLst/>
                <a:latin typeface="Monaco"/>
              </a:rPr>
              <a:t>//call method under test</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000000"/>
                </a:solidFill>
                <a:effectLst/>
                <a:latin typeface="Monaco"/>
              </a:rPr>
              <a:t>widgetService.standardize(widget);</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555555"/>
                </a:solidFill>
                <a:effectLst/>
                <a:latin typeface="Monaco"/>
              </a:rPr>
              <a:t> </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3F5FBF"/>
                </a:solidFill>
                <a:effectLst/>
                <a:latin typeface="Monaco"/>
              </a:rPr>
              <a:t>//verify state</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000000"/>
                </a:solidFill>
                <a:effectLst/>
                <a:latin typeface="Monaco"/>
              </a:rPr>
              <a:t>assertTrue(widget.isStandardized());</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666666"/>
                </a:solidFill>
                <a:effectLst/>
                <a:latin typeface="Monaco"/>
              </a:rPr>
              <a:t>    </a:t>
            </a:r>
            <a:r>
              <a:rPr kumimoji="0" lang="en-US" altLang="en-US" sz="1400" b="0" i="0" u="none" strike="noStrike" cap="none" normalizeH="0" baseline="0">
                <a:ln>
                  <a:noFill/>
                </a:ln>
                <a:solidFill>
                  <a:srgbClr val="000000"/>
                </a:solidFill>
                <a:effectLst/>
                <a:latin typeface="Monaco"/>
              </a:rPr>
              <a:t>}</a:t>
            </a:r>
            <a:endParaRPr kumimoji="0" lang="en-US" altLang="en-US" sz="1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Monaco"/>
              </a:rPr>
              <a:t>}</a:t>
            </a:r>
            <a:endParaRPr kumimoji="0" lang="en-US" altLang="en-US" sz="1400" b="0" i="0" u="none" strike="noStrike" cap="none" normalizeH="0" baseline="0">
              <a:ln>
                <a:noFill/>
              </a:ln>
              <a:solidFill>
                <a:schemeClr val="tx1"/>
              </a:solidFill>
              <a:effectLst/>
            </a:endParaRPr>
          </a:p>
        </p:txBody>
      </p:sp>
    </p:spTree>
    <p:extLst>
      <p:ext uri="{BB962C8B-B14F-4D97-AF65-F5344CB8AC3E}">
        <p14:creationId xmlns:p14="http://schemas.microsoft.com/office/powerpoint/2010/main" val="3527146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72C199-4845-451D-8EB5-F66A04B2C8F4}"/>
              </a:ext>
            </a:extLst>
          </p:cNvPr>
          <p:cNvSpPr>
            <a:spLocks noGrp="1"/>
          </p:cNvSpPr>
          <p:nvPr>
            <p:ph type="title"/>
          </p:nvPr>
        </p:nvSpPr>
        <p:spPr>
          <a:xfrm>
            <a:off x="1333502" y="609600"/>
            <a:ext cx="8596668" cy="1320800"/>
          </a:xfrm>
        </p:spPr>
        <p:txBody>
          <a:bodyPr>
            <a:normAutofit/>
          </a:bodyPr>
          <a:lstStyle/>
          <a:p>
            <a:r>
              <a:rPr lang="en-US" dirty="0"/>
              <a:t>Spies &amp; Fakes</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5FB88410-49C7-4FFC-A6B7-2D7701C693C2}"/>
              </a:ext>
            </a:extLst>
          </p:cNvPr>
          <p:cNvSpPr>
            <a:spLocks noGrp="1"/>
          </p:cNvSpPr>
          <p:nvPr>
            <p:ph type="ftr" sz="quarter" idx="11"/>
          </p:nvPr>
        </p:nvSpPr>
        <p:spPr>
          <a:xfrm>
            <a:off x="1333502" y="6041362"/>
            <a:ext cx="5641444" cy="365125"/>
          </a:xfrm>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846B8173-FBEF-4180-B163-0D11EBC674E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15</a:t>
            </a:fld>
            <a:endParaRPr lang="en-US" noProof="0"/>
          </a:p>
        </p:txBody>
      </p:sp>
      <p:sp>
        <p:nvSpPr>
          <p:cNvPr id="3" name="Content Placeholder 2">
            <a:extLst>
              <a:ext uri="{FF2B5EF4-FFF2-40B4-BE49-F238E27FC236}">
                <a16:creationId xmlns:a16="http://schemas.microsoft.com/office/drawing/2014/main" id="{819272F7-90A7-4248-9DF0-5C582440BAC1}"/>
              </a:ext>
            </a:extLst>
          </p:cNvPr>
          <p:cNvSpPr>
            <a:spLocks noGrp="1"/>
          </p:cNvSpPr>
          <p:nvPr>
            <p:ph idx="1"/>
          </p:nvPr>
        </p:nvSpPr>
        <p:spPr>
          <a:xfrm>
            <a:off x="1333502" y="2160589"/>
            <a:ext cx="10137138" cy="4595811"/>
          </a:xfrm>
        </p:spPr>
        <p:txBody>
          <a:bodyPr>
            <a:normAutofit/>
          </a:bodyPr>
          <a:lstStyle/>
          <a:p>
            <a:pPr>
              <a:buFont typeface="+mj-lt"/>
              <a:buAutoNum type="arabicPeriod"/>
            </a:pPr>
            <a:r>
              <a:rPr lang="en-US" dirty="0"/>
              <a:t>Y</a:t>
            </a:r>
            <a:r>
              <a:rPr lang="en-US" b="0" i="0" dirty="0">
                <a:solidFill>
                  <a:srgbClr val="333333"/>
                </a:solidFill>
                <a:effectLst/>
                <a:latin typeface="Tahoma" panose="020B0604030504040204" pitchFamily="34" charset="0"/>
              </a:rPr>
              <a:t>ou use a Spy when you wanted to be sure that a method was called by your system. It can also record all kinds of things such counting the number of invocations, or keeping a record of the arguments passed in each time.</a:t>
            </a:r>
          </a:p>
          <a:p>
            <a:pPr>
              <a:buFont typeface="+mj-lt"/>
              <a:buAutoNum type="arabicPeriod"/>
            </a:pPr>
            <a:r>
              <a:rPr lang="en-US" b="0" i="0" dirty="0">
                <a:solidFill>
                  <a:srgbClr val="333333"/>
                </a:solidFill>
                <a:effectLst/>
                <a:latin typeface="Tahoma" panose="020B0604030504040204" pitchFamily="34" charset="0"/>
              </a:rPr>
              <a:t>With spies though, there is a danger of tightly coupling your tests to the implementation of your code.</a:t>
            </a:r>
            <a:endParaRPr lang="en-US" dirty="0">
              <a:solidFill>
                <a:srgbClr val="333333"/>
              </a:solidFill>
              <a:latin typeface="Tahoma" panose="020B0604030504040204" pitchFamily="34" charset="0"/>
            </a:endParaRPr>
          </a:p>
          <a:p>
            <a:pPr algn="l" fontAlgn="base"/>
            <a:r>
              <a:rPr lang="en-US" b="0" i="0" dirty="0">
                <a:solidFill>
                  <a:srgbClr val="333333"/>
                </a:solidFill>
                <a:effectLst/>
                <a:latin typeface="Tahoma" panose="020B0604030504040204" pitchFamily="34" charset="0"/>
              </a:rPr>
              <a:t>Spies are used exclusively used for behavior verification.</a:t>
            </a:r>
          </a:p>
          <a:p>
            <a:pPr algn="l" fontAlgn="base"/>
            <a:r>
              <a:rPr lang="en-US" b="0" i="0" dirty="0">
                <a:solidFill>
                  <a:srgbClr val="333333"/>
                </a:solidFill>
                <a:effectLst/>
                <a:latin typeface="Tahoma" panose="020B0604030504040204" pitchFamily="34" charset="0"/>
              </a:rPr>
              <a:t>This type of functionality is also very well covered by most modern mocking frameworks.</a:t>
            </a:r>
          </a:p>
          <a:p>
            <a:pPr marL="0" indent="0" algn="l" fontAlgn="base">
              <a:buNone/>
            </a:pPr>
            <a:r>
              <a:rPr lang="en-US" b="0" i="0" dirty="0">
                <a:solidFill>
                  <a:srgbClr val="313135"/>
                </a:solidFill>
                <a:effectLst/>
                <a:latin typeface="proxima-nova"/>
              </a:rPr>
              <a:t>You use spies when you are not really sure about what your SUT will call from your collaborator, so you record everything and assert if the spy called the desired data.</a:t>
            </a:r>
            <a:endParaRPr lang="en-US" b="0" i="0" dirty="0">
              <a:solidFill>
                <a:srgbClr val="333333"/>
              </a:solidFill>
              <a:effectLst/>
              <a:latin typeface="Tahoma" panose="020B0604030504040204" pitchFamily="34" charset="0"/>
            </a:endParaRPr>
          </a:p>
          <a:p>
            <a:pPr marL="0" indent="0" algn="l" fontAlgn="base">
              <a:buNone/>
            </a:pPr>
            <a:r>
              <a:rPr lang="en-US" b="0" i="0" dirty="0">
                <a:solidFill>
                  <a:srgbClr val="333333"/>
                </a:solidFill>
                <a:effectLst/>
                <a:latin typeface="Helvetica" panose="020B0604020202020204" pitchFamily="34" charset="0"/>
              </a:rPr>
              <a:t>Fakes</a:t>
            </a:r>
          </a:p>
          <a:p>
            <a:pPr algn="l" fontAlgn="base"/>
            <a:r>
              <a:rPr lang="en-US" b="0" i="0" dirty="0">
                <a:solidFill>
                  <a:srgbClr val="333333"/>
                </a:solidFill>
                <a:effectLst/>
                <a:latin typeface="Tahoma" panose="020B0604030504040204" pitchFamily="34" charset="0"/>
              </a:rPr>
              <a:t>Martin Fowler describes fakes as follows: Fakes have working implementations, but usually take some shortcut which makes them not suitable for production (an in memory database is a good example).</a:t>
            </a:r>
          </a:p>
          <a:p>
            <a:pPr marL="0" indent="0">
              <a:buNone/>
            </a:pPr>
            <a:endParaRPr lang="en-US" dirty="0"/>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81635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7A825-DD4A-48D7-88A7-329F25857056}"/>
              </a:ext>
            </a:extLst>
          </p:cNvPr>
          <p:cNvSpPr>
            <a:spLocks noGrp="1"/>
          </p:cNvSpPr>
          <p:nvPr>
            <p:ph type="title"/>
          </p:nvPr>
        </p:nvSpPr>
        <p:spPr>
          <a:xfrm>
            <a:off x="1333502" y="609600"/>
            <a:ext cx="8596668" cy="1320800"/>
          </a:xfrm>
        </p:spPr>
        <p:txBody>
          <a:bodyPr>
            <a:normAutofit/>
          </a:bodyPr>
          <a:lstStyle/>
          <a:p>
            <a:r>
              <a:rPr lang="en-US" dirty="0"/>
              <a:t>Isolation Framework</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2F3BA339-1357-4AAE-8183-8749C985FF1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16</a:t>
            </a:fld>
            <a:endParaRPr lang="en-US" noProof="0"/>
          </a:p>
        </p:txBody>
      </p:sp>
      <p:sp>
        <p:nvSpPr>
          <p:cNvPr id="3" name="Content Placeholder 2">
            <a:extLst>
              <a:ext uri="{FF2B5EF4-FFF2-40B4-BE49-F238E27FC236}">
                <a16:creationId xmlns:a16="http://schemas.microsoft.com/office/drawing/2014/main" id="{A29A587B-2C47-48F0-B98C-A70268806E23}"/>
              </a:ext>
            </a:extLst>
          </p:cNvPr>
          <p:cNvSpPr>
            <a:spLocks noGrp="1"/>
          </p:cNvSpPr>
          <p:nvPr>
            <p:ph idx="1"/>
          </p:nvPr>
        </p:nvSpPr>
        <p:spPr>
          <a:xfrm>
            <a:off x="1333502" y="2160589"/>
            <a:ext cx="8596668" cy="4497386"/>
          </a:xfrm>
        </p:spPr>
        <p:txBody>
          <a:bodyPr>
            <a:normAutofit/>
          </a:bodyPr>
          <a:lstStyle/>
          <a:p>
            <a:pPr marL="342900" marR="0" lvl="0" indent="-342900">
              <a:lnSpc>
                <a:spcPct val="107000"/>
              </a:lnSpc>
              <a:spcBef>
                <a:spcPts val="0"/>
              </a:spcBef>
              <a:spcAft>
                <a:spcPts val="0"/>
              </a:spcAft>
              <a:buFont typeface="+mj-lt"/>
              <a:buAutoNum type="arabicPeriod"/>
            </a:pPr>
            <a:endParaRPr lang="en-US" sz="1800" dirty="0">
              <a:solidFill>
                <a:srgbClr val="525960"/>
              </a:solidFill>
              <a:effectLst/>
              <a:latin typeface="Segoe UI" panose="020B0502040204020203" pitchFamily="34" charset="0"/>
              <a:ea typeface="Calibri" panose="020F0502020204030204" pitchFamily="34" charset="0"/>
            </a:endParaRPr>
          </a:p>
          <a:p>
            <a:pPr marL="342900" marR="0" lvl="0" indent="-342900">
              <a:lnSpc>
                <a:spcPct val="107000"/>
              </a:lnSpc>
              <a:spcBef>
                <a:spcPts val="0"/>
              </a:spcBef>
              <a:spcAft>
                <a:spcPts val="0"/>
              </a:spcAft>
              <a:buFont typeface="+mj-lt"/>
              <a:buAutoNum type="arabicPeriod"/>
            </a:pPr>
            <a:endParaRPr lang="en-US" dirty="0">
              <a:solidFill>
                <a:srgbClr val="525960"/>
              </a:solidFill>
              <a:latin typeface="Segoe UI" panose="020B0502040204020203" pitchFamily="34" charset="0"/>
              <a:ea typeface="Calibri" panose="020F0502020204030204" pitchFamily="34" charset="0"/>
            </a:endParaRPr>
          </a:p>
          <a:p>
            <a:pPr marL="342900" marR="0" lvl="0" indent="-342900">
              <a:lnSpc>
                <a:spcPct val="107000"/>
              </a:lnSpc>
              <a:spcBef>
                <a:spcPts val="0"/>
              </a:spcBef>
              <a:spcAft>
                <a:spcPts val="0"/>
              </a:spcAft>
              <a:buFont typeface="+mj-lt"/>
              <a:buAutoNum type="arabicPeriod"/>
            </a:pPr>
            <a:r>
              <a:rPr lang="en-US" sz="1800" dirty="0">
                <a:solidFill>
                  <a:srgbClr val="525960"/>
                </a:solidFill>
                <a:effectLst/>
                <a:latin typeface="Segoe UI" panose="020B0502040204020203" pitchFamily="34" charset="0"/>
                <a:ea typeface="Calibri" panose="020F0502020204030204" pitchFamily="34" charset="0"/>
              </a:rPr>
              <a:t>An </a:t>
            </a:r>
            <a:r>
              <a:rPr lang="en-US" sz="1800" i="1" dirty="0">
                <a:solidFill>
                  <a:srgbClr val="525960"/>
                </a:solidFill>
                <a:effectLst/>
                <a:latin typeface="inherit"/>
                <a:ea typeface="Calibri" panose="020F0502020204030204" pitchFamily="34" charset="0"/>
                <a:cs typeface="Segoe UI" panose="020B0502040204020203" pitchFamily="34" charset="0"/>
              </a:rPr>
              <a:t>isolation framework</a:t>
            </a:r>
            <a:r>
              <a:rPr lang="en-US" sz="1800" dirty="0">
                <a:solidFill>
                  <a:srgbClr val="525960"/>
                </a:solidFill>
                <a:effectLst/>
                <a:latin typeface="Segoe UI" panose="020B0502040204020203" pitchFamily="34" charset="0"/>
                <a:ea typeface="Calibri" panose="020F0502020204030204" pitchFamily="34" charset="0"/>
              </a:rPr>
              <a:t> is a set of programmable APIs that make creating mock and stub objects much easier</a:t>
            </a:r>
            <a:r>
              <a:rPr lang="en-US" sz="1800" b="1" dirty="0">
                <a:solidFill>
                  <a:srgbClr val="525960"/>
                </a:solidFill>
                <a:effectLst/>
                <a:latin typeface="Segoe UI" panose="020B0502040204020203" pitchFamily="34" charset="0"/>
                <a:ea typeface="Calibri" panose="020F0502020204030204" pitchFamily="34" charset="0"/>
              </a:rPr>
              <a:t>.</a:t>
            </a:r>
          </a:p>
          <a:p>
            <a:pPr marL="342900" marR="0" lvl="0" indent="-342900">
              <a:lnSpc>
                <a:spcPct val="107000"/>
              </a:lnSpc>
              <a:spcBef>
                <a:spcPts val="0"/>
              </a:spcBef>
              <a:spcAft>
                <a:spcPts val="0"/>
              </a:spcAft>
              <a:buFont typeface="+mj-lt"/>
              <a:buAutoNum type="arabicPeriod"/>
            </a:pPr>
            <a:endParaRPr lang="en-US" b="1" dirty="0">
              <a:solidFill>
                <a:srgbClr val="525960"/>
              </a:solidFill>
              <a:latin typeface="Segoe UI" panose="020B0502040204020203" pitchFamily="34" charset="0"/>
              <a:ea typeface="Calibri" panose="020F0502020204030204" pitchFamily="34" charset="0"/>
            </a:endParaRPr>
          </a:p>
          <a:p>
            <a:pPr>
              <a:lnSpc>
                <a:spcPct val="107000"/>
              </a:lnSpc>
              <a:spcBef>
                <a:spcPts val="0"/>
              </a:spcBef>
              <a:buFont typeface="+mj-lt"/>
              <a:buAutoNum type="arabicPeriod"/>
            </a:pPr>
            <a:r>
              <a:rPr lang="en-US" sz="1800" dirty="0">
                <a:solidFill>
                  <a:srgbClr val="525960"/>
                </a:solidFill>
                <a:effectLst/>
                <a:latin typeface="Segoe UI" panose="020B0502040204020203" pitchFamily="34" charset="0"/>
                <a:ea typeface="Times New Roman" panose="02020603050405020304" pitchFamily="18" charset="0"/>
              </a:rPr>
              <a:t>. For example, C++ has </a:t>
            </a:r>
            <a:r>
              <a:rPr lang="en-US" sz="1800" dirty="0" err="1">
                <a:solidFill>
                  <a:srgbClr val="525960"/>
                </a:solidFill>
                <a:effectLst/>
                <a:latin typeface="Segoe UI" panose="020B0502040204020203" pitchFamily="34" charset="0"/>
                <a:ea typeface="Times New Roman" panose="02020603050405020304" pitchFamily="18" charset="0"/>
              </a:rPr>
              <a:t>mockpp</a:t>
            </a:r>
            <a:r>
              <a:rPr lang="en-US" sz="1800" dirty="0">
                <a:solidFill>
                  <a:srgbClr val="525960"/>
                </a:solidFill>
                <a:effectLst/>
                <a:latin typeface="Segoe UI" panose="020B0502040204020203" pitchFamily="34" charset="0"/>
                <a:ea typeface="Times New Roman" panose="02020603050405020304" pitchFamily="18" charset="0"/>
              </a:rPr>
              <a:t> and other frameworks, and Java has </a:t>
            </a:r>
            <a:r>
              <a:rPr lang="en-US" sz="1800" dirty="0" err="1">
                <a:solidFill>
                  <a:srgbClr val="525960"/>
                </a:solidFill>
                <a:effectLst/>
                <a:latin typeface="Segoe UI" panose="020B0502040204020203" pitchFamily="34" charset="0"/>
                <a:ea typeface="Times New Roman" panose="02020603050405020304" pitchFamily="18" charset="0"/>
              </a:rPr>
              <a:t>jMock</a:t>
            </a:r>
            <a:r>
              <a:rPr lang="en-US" sz="1800" dirty="0">
                <a:solidFill>
                  <a:srgbClr val="525960"/>
                </a:solidFill>
                <a:effectLst/>
                <a:latin typeface="Segoe UI" panose="020B0502040204020203" pitchFamily="34" charset="0"/>
                <a:ea typeface="Times New Roman" panose="02020603050405020304" pitchFamily="18" charset="0"/>
              </a:rPr>
              <a:t> and </a:t>
            </a:r>
            <a:r>
              <a:rPr lang="en-US" sz="1800" dirty="0" err="1">
                <a:solidFill>
                  <a:srgbClr val="525960"/>
                </a:solidFill>
                <a:effectLst/>
                <a:latin typeface="Segoe UI" panose="020B0502040204020203" pitchFamily="34" charset="0"/>
                <a:ea typeface="Times New Roman" panose="02020603050405020304" pitchFamily="18" charset="0"/>
              </a:rPr>
              <a:t>EasyMock</a:t>
            </a:r>
            <a:r>
              <a:rPr lang="en-US" sz="1800" dirty="0">
                <a:solidFill>
                  <a:srgbClr val="525960"/>
                </a:solidFill>
                <a:effectLst/>
                <a:latin typeface="Segoe UI" panose="020B0502040204020203" pitchFamily="34" charset="0"/>
                <a:ea typeface="Times New Roman" panose="02020603050405020304" pitchFamily="18" charset="0"/>
              </a:rPr>
              <a:t>, among others. .NET has </a:t>
            </a:r>
            <a:r>
              <a:rPr lang="en-US" sz="1800" dirty="0" err="1">
                <a:solidFill>
                  <a:srgbClr val="525960"/>
                </a:solidFill>
                <a:effectLst/>
                <a:latin typeface="Segoe UI" panose="020B0502040204020203" pitchFamily="34" charset="0"/>
                <a:ea typeface="Times New Roman" panose="02020603050405020304" pitchFamily="18" charset="0"/>
              </a:rPr>
              <a:t>NMock</a:t>
            </a:r>
            <a:r>
              <a:rPr lang="en-US" sz="1800" dirty="0">
                <a:solidFill>
                  <a:srgbClr val="525960"/>
                </a:solidFill>
                <a:effectLst/>
                <a:latin typeface="Segoe UI" panose="020B0502040204020203" pitchFamily="34" charset="0"/>
                <a:ea typeface="Times New Roman" panose="02020603050405020304" pitchFamily="18" charset="0"/>
              </a:rPr>
              <a:t>, </a:t>
            </a:r>
            <a:r>
              <a:rPr lang="en-US" sz="1800" dirty="0" err="1">
                <a:solidFill>
                  <a:srgbClr val="525960"/>
                </a:solidFill>
                <a:effectLst/>
                <a:latin typeface="Segoe UI" panose="020B0502040204020203" pitchFamily="34" charset="0"/>
                <a:ea typeface="Times New Roman" panose="02020603050405020304" pitchFamily="18" charset="0"/>
              </a:rPr>
              <a:t>Moq</a:t>
            </a:r>
            <a:r>
              <a:rPr lang="en-US" sz="1800" dirty="0">
                <a:solidFill>
                  <a:srgbClr val="525960"/>
                </a:solidFill>
                <a:effectLst/>
                <a:latin typeface="Segoe UI" panose="020B0502040204020203" pitchFamily="34" charset="0"/>
                <a:ea typeface="Times New Roman" panose="02020603050405020304" pitchFamily="18" charset="0"/>
              </a:rPr>
              <a:t>, </a:t>
            </a:r>
            <a:r>
              <a:rPr lang="en-US" sz="1800" dirty="0" err="1">
                <a:solidFill>
                  <a:srgbClr val="525960"/>
                </a:solidFill>
                <a:effectLst/>
                <a:latin typeface="Segoe UI" panose="020B0502040204020203" pitchFamily="34" charset="0"/>
                <a:ea typeface="Times New Roman" panose="02020603050405020304" pitchFamily="18" charset="0"/>
              </a:rPr>
              <a:t>Typemock</a:t>
            </a:r>
            <a:r>
              <a:rPr lang="en-US" sz="1800" dirty="0">
                <a:solidFill>
                  <a:srgbClr val="525960"/>
                </a:solidFill>
                <a:effectLst/>
                <a:latin typeface="Segoe UI" panose="020B0502040204020203" pitchFamily="34" charset="0"/>
                <a:ea typeface="Times New Roman" panose="02020603050405020304" pitchFamily="18" charset="0"/>
              </a:rPr>
              <a:t> Isolator, and Rhino Mocks.</a:t>
            </a:r>
            <a:endParaRPr lang="en-US" sz="1800" dirty="0">
              <a:effectLst/>
              <a:latin typeface="Times New Roman" panose="02020603050405020304" pitchFamily="18" charset="0"/>
              <a:ea typeface="Times New Roman" panose="02020603050405020304" pitchFamily="18" charset="0"/>
            </a:endParaRPr>
          </a:p>
          <a:p>
            <a:pPr marL="342900" marR="0" lvl="0" indent="-342900">
              <a:lnSpc>
                <a:spcPct val="107000"/>
              </a:lnSpc>
              <a:spcBef>
                <a:spcPts val="0"/>
              </a:spcBef>
              <a:spcAft>
                <a:spcPts val="0"/>
              </a:spcAft>
              <a:buFont typeface="+mj-lt"/>
              <a:buAutoNum type="arabicPeriod"/>
            </a:pPr>
            <a:endParaRPr lang="en-US" sz="1800" dirty="0">
              <a:solidFill>
                <a:srgbClr val="525960"/>
              </a:solidFill>
              <a:effectLst/>
              <a:latin typeface="Segoe UI" panose="020B0502040204020203" pitchFamily="34" charset="0"/>
              <a:ea typeface="Calibri" panose="020F0502020204030204" pitchFamily="34" charset="0"/>
            </a:endParaRPr>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3497947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7A825-DD4A-48D7-88A7-329F25857056}"/>
              </a:ext>
            </a:extLst>
          </p:cNvPr>
          <p:cNvSpPr>
            <a:spLocks noGrp="1"/>
          </p:cNvSpPr>
          <p:nvPr>
            <p:ph type="title"/>
          </p:nvPr>
        </p:nvSpPr>
        <p:spPr>
          <a:xfrm>
            <a:off x="1333502" y="609600"/>
            <a:ext cx="8596668" cy="1320800"/>
          </a:xfrm>
        </p:spPr>
        <p:txBody>
          <a:bodyPr>
            <a:normAutofit/>
          </a:bodyPr>
          <a:lstStyle/>
          <a:p>
            <a:r>
              <a:rPr lang="en-US" dirty="0"/>
              <a:t>Style of Unit Testing</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2F3BA339-1357-4AAE-8183-8749C985FF1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17</a:t>
            </a:fld>
            <a:endParaRPr lang="en-US" noProof="0"/>
          </a:p>
        </p:txBody>
      </p:sp>
      <p:sp>
        <p:nvSpPr>
          <p:cNvPr id="3" name="Content Placeholder 2">
            <a:extLst>
              <a:ext uri="{FF2B5EF4-FFF2-40B4-BE49-F238E27FC236}">
                <a16:creationId xmlns:a16="http://schemas.microsoft.com/office/drawing/2014/main" id="{A29A587B-2C47-48F0-B98C-A70268806E23}"/>
              </a:ext>
            </a:extLst>
          </p:cNvPr>
          <p:cNvSpPr>
            <a:spLocks noGrp="1"/>
          </p:cNvSpPr>
          <p:nvPr>
            <p:ph idx="1"/>
          </p:nvPr>
        </p:nvSpPr>
        <p:spPr>
          <a:xfrm>
            <a:off x="1333502" y="2160589"/>
            <a:ext cx="8596668" cy="4497386"/>
          </a:xfrm>
        </p:spPr>
        <p:txBody>
          <a:bodyPr>
            <a:normAutofit/>
          </a:bodyPr>
          <a:lstStyle/>
          <a:p>
            <a:pPr>
              <a:lnSpc>
                <a:spcPct val="107000"/>
              </a:lnSpc>
              <a:spcBef>
                <a:spcPts val="0"/>
              </a:spcBef>
              <a:buFont typeface="+mj-lt"/>
              <a:buAutoNum type="arabicPeriod"/>
            </a:pPr>
            <a:r>
              <a:rPr lang="en-US" sz="2000" dirty="0">
                <a:solidFill>
                  <a:srgbClr val="525960"/>
                </a:solidFill>
                <a:effectLst/>
                <a:latin typeface="Segoe UI" panose="020B0502040204020203" pitchFamily="34" charset="0"/>
                <a:ea typeface="Calibri" panose="020F0502020204030204" pitchFamily="34" charset="0"/>
              </a:rPr>
              <a:t>Functional:</a:t>
            </a:r>
            <a:r>
              <a:rPr lang="en-US" sz="1800" dirty="0">
                <a:solidFill>
                  <a:srgbClr val="333333"/>
                </a:solidFill>
                <a:effectLst/>
                <a:latin typeface="Lora" pitchFamily="2" charset="0"/>
                <a:ea typeface="Times New Roman" panose="02020603050405020304" pitchFamily="18" charset="0"/>
                <a:cs typeface="Times New Roman" panose="02020603050405020304" pitchFamily="18" charset="0"/>
              </a:rPr>
              <a:t> where you feed an input to the system under test (SUT) and check what output it produces: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endParaRPr lang="en-US" sz="1800" dirty="0">
              <a:solidFill>
                <a:srgbClr val="525960"/>
              </a:solidFill>
              <a:effectLst/>
              <a:latin typeface="Segoe UI" panose="020B0502040204020203" pitchFamily="34" charset="0"/>
              <a:ea typeface="Calibri" panose="020F0502020204030204" pitchFamily="34" charset="0"/>
            </a:endParaRPr>
          </a:p>
          <a:p>
            <a:pPr marL="342900" marR="0" lvl="0" indent="-342900">
              <a:lnSpc>
                <a:spcPct val="107000"/>
              </a:lnSpc>
              <a:spcBef>
                <a:spcPts val="0"/>
              </a:spcBef>
              <a:spcAft>
                <a:spcPts val="0"/>
              </a:spcAft>
              <a:buFont typeface="+mj-lt"/>
              <a:buAutoNum type="arabicPeriod"/>
            </a:pPr>
            <a:r>
              <a:rPr lang="en-US" sz="2000" dirty="0">
                <a:solidFill>
                  <a:srgbClr val="525960"/>
                </a:solidFill>
                <a:latin typeface="Segoe UI" panose="020B0502040204020203" pitchFamily="34" charset="0"/>
                <a:ea typeface="Calibri" panose="020F0502020204030204" pitchFamily="34" charset="0"/>
              </a:rPr>
              <a:t>State </a:t>
            </a:r>
            <a:r>
              <a:rPr lang="en-US" sz="2000" dirty="0" err="1">
                <a:solidFill>
                  <a:srgbClr val="525960"/>
                </a:solidFill>
                <a:latin typeface="Segoe UI" panose="020B0502040204020203" pitchFamily="34" charset="0"/>
                <a:ea typeface="Calibri" panose="020F0502020204030204" pitchFamily="34" charset="0"/>
              </a:rPr>
              <a:t>Verification:</a:t>
            </a:r>
            <a:r>
              <a:rPr lang="en-US" sz="1800" dirty="0" err="1">
                <a:solidFill>
                  <a:srgbClr val="333333"/>
                </a:solidFill>
                <a:effectLst/>
                <a:latin typeface="Lora" pitchFamily="2" charset="0"/>
                <a:ea typeface="Calibri" panose="020F0502020204030204" pitchFamily="34" charset="0"/>
                <a:cs typeface="Times New Roman" panose="02020603050405020304" pitchFamily="18" charset="0"/>
              </a:rPr>
              <a:t>With</a:t>
            </a:r>
            <a:r>
              <a:rPr lang="en-US" sz="1800" dirty="0">
                <a:solidFill>
                  <a:srgbClr val="333333"/>
                </a:solidFill>
                <a:effectLst/>
                <a:latin typeface="Lora" pitchFamily="2" charset="0"/>
                <a:ea typeface="Calibri" panose="020F0502020204030204" pitchFamily="34" charset="0"/>
                <a:cs typeface="Times New Roman" panose="02020603050405020304" pitchFamily="18" charset="0"/>
              </a:rPr>
              <a:t> it, you verify the state the SUT ended up getting into after the operation is completed</a:t>
            </a:r>
            <a:endParaRPr lang="en-US" dirty="0">
              <a:solidFill>
                <a:srgbClr val="525960"/>
              </a:solidFill>
              <a:latin typeface="Segoe UI" panose="020B0502040204020203" pitchFamily="34" charset="0"/>
              <a:ea typeface="Calibri" panose="020F0502020204030204" pitchFamily="34" charset="0"/>
            </a:endParaRPr>
          </a:p>
          <a:p>
            <a:pPr>
              <a:lnSpc>
                <a:spcPct val="107000"/>
              </a:lnSpc>
              <a:spcBef>
                <a:spcPts val="0"/>
              </a:spcBef>
              <a:buFont typeface="+mj-lt"/>
              <a:buAutoNum type="arabicPeriod"/>
            </a:pPr>
            <a:r>
              <a:rPr lang="en-US" sz="2000" dirty="0">
                <a:solidFill>
                  <a:srgbClr val="525960"/>
                </a:solidFill>
                <a:effectLst/>
                <a:latin typeface="Segoe UI" panose="020B0502040204020203" pitchFamily="34" charset="0"/>
                <a:ea typeface="Calibri" panose="020F0502020204030204" pitchFamily="34" charset="0"/>
              </a:rPr>
              <a:t>Collaboration Verification</a:t>
            </a:r>
            <a:r>
              <a:rPr lang="en-US" sz="1800" dirty="0">
                <a:solidFill>
                  <a:srgbClr val="333333"/>
                </a:solidFill>
                <a:effectLst/>
                <a:latin typeface="Lora" pitchFamily="2" charset="0"/>
                <a:ea typeface="Times New Roman" panose="02020603050405020304" pitchFamily="18" charset="0"/>
              </a:rPr>
              <a:t>: you check that all collaborators got invoked in a correct order and with correct parameters(Mocks)</a:t>
            </a:r>
            <a:endParaRPr lang="en-US" sz="1800" dirty="0">
              <a:solidFill>
                <a:srgbClr val="525960"/>
              </a:solidFill>
              <a:effectLst/>
              <a:latin typeface="Segoe UI" panose="020B0502040204020203" pitchFamily="34" charset="0"/>
              <a:ea typeface="Calibri" panose="020F0502020204030204" pitchFamily="34" charset="0"/>
            </a:endParaRPr>
          </a:p>
          <a:p>
            <a:pPr marL="342900" marR="0" lvl="0" indent="-342900">
              <a:lnSpc>
                <a:spcPct val="107000"/>
              </a:lnSpc>
              <a:spcBef>
                <a:spcPts val="0"/>
              </a:spcBef>
              <a:spcAft>
                <a:spcPts val="0"/>
              </a:spcAft>
              <a:buFont typeface="+mj-lt"/>
              <a:buAutoNum type="arabicPeriod"/>
            </a:pPr>
            <a:endParaRPr lang="en-US" sz="1800" dirty="0">
              <a:solidFill>
                <a:srgbClr val="525960"/>
              </a:solidFill>
              <a:effectLst/>
              <a:latin typeface="Segoe UI" panose="020B0502040204020203" pitchFamily="34" charset="0"/>
              <a:ea typeface="Calibri" panose="020F0502020204030204" pitchFamily="34" charset="0"/>
            </a:endParaRPr>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33268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7A825-DD4A-48D7-88A7-329F25857056}"/>
              </a:ext>
            </a:extLst>
          </p:cNvPr>
          <p:cNvSpPr>
            <a:spLocks noGrp="1"/>
          </p:cNvSpPr>
          <p:nvPr>
            <p:ph type="title"/>
          </p:nvPr>
        </p:nvSpPr>
        <p:spPr>
          <a:xfrm>
            <a:off x="1333502" y="609600"/>
            <a:ext cx="8596668" cy="1320800"/>
          </a:xfrm>
        </p:spPr>
        <p:txBody>
          <a:bodyPr>
            <a:normAutofit/>
          </a:bodyPr>
          <a:lstStyle/>
          <a:p>
            <a:r>
              <a:rPr lang="en-US" dirty="0"/>
              <a:t>Integration Testing:</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2F3BA339-1357-4AAE-8183-8749C985FF1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18</a:t>
            </a:fld>
            <a:endParaRPr lang="en-US" noProof="0"/>
          </a:p>
        </p:txBody>
      </p:sp>
      <p:sp>
        <p:nvSpPr>
          <p:cNvPr id="3" name="Content Placeholder 2">
            <a:extLst>
              <a:ext uri="{FF2B5EF4-FFF2-40B4-BE49-F238E27FC236}">
                <a16:creationId xmlns:a16="http://schemas.microsoft.com/office/drawing/2014/main" id="{A29A587B-2C47-48F0-B98C-A70268806E23}"/>
              </a:ext>
            </a:extLst>
          </p:cNvPr>
          <p:cNvSpPr>
            <a:spLocks noGrp="1"/>
          </p:cNvSpPr>
          <p:nvPr>
            <p:ph idx="1"/>
          </p:nvPr>
        </p:nvSpPr>
        <p:spPr>
          <a:xfrm>
            <a:off x="1333502" y="2160589"/>
            <a:ext cx="8596668" cy="4497386"/>
          </a:xfrm>
        </p:spPr>
        <p:txBody>
          <a:bodyPr>
            <a:normAutofit/>
          </a:bodyPr>
          <a:lstStyle/>
          <a:p>
            <a:pPr marL="342900" marR="0" lvl="0" indent="-342900">
              <a:lnSpc>
                <a:spcPct val="107000"/>
              </a:lnSpc>
              <a:spcBef>
                <a:spcPts val="0"/>
              </a:spcBef>
              <a:spcAft>
                <a:spcPts val="0"/>
              </a:spcAft>
              <a:buFont typeface="+mj-lt"/>
              <a:buAutoNum type="arabicPeriod"/>
            </a:pPr>
            <a:endParaRPr lang="en-US" sz="1800" b="1"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b="1" dirty="0">
                <a:solidFill>
                  <a:srgbClr val="222222"/>
                </a:solidFill>
                <a:latin typeface="Source Sans Pro" panose="020B0503030403020204" pitchFamily="34" charset="0"/>
                <a:ea typeface="Calibri" panose="020F0502020204030204" pitchFamily="34" charset="0"/>
                <a:cs typeface="Times New Roman" panose="02020603050405020304" pitchFamily="18" charset="0"/>
              </a:rPr>
              <a:t>When we perform testing with external dependencies.</a:t>
            </a:r>
          </a:p>
          <a:p>
            <a:pPr marL="0" marR="0" lvl="0" indent="0">
              <a:lnSpc>
                <a:spcPct val="107000"/>
              </a:lnSpc>
              <a:spcBef>
                <a:spcPts val="0"/>
              </a:spcBef>
              <a:spcAft>
                <a:spcPts val="0"/>
              </a:spcAft>
              <a:buNone/>
            </a:pPr>
            <a:endParaRPr lang="en-US" sz="1800" b="1"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b="1"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INTEGRATION TESTING</a:t>
            </a:r>
            <a:r>
              <a:rPr lang="en-US" sz="1800"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 is defined as a type of testing where software modules are integrated logically and tested as a group</a:t>
            </a:r>
            <a:endParaRPr lang="en-US" sz="1800" dirty="0">
              <a:solidFill>
                <a:srgbClr val="525960"/>
              </a:solidFill>
              <a:effectLst/>
              <a:latin typeface="Segoe UI" panose="020B0502040204020203" pitchFamily="34" charset="0"/>
              <a:ea typeface="Calibri" panose="020F0502020204030204" pitchFamily="34" charset="0"/>
            </a:endParaRPr>
          </a:p>
          <a:p>
            <a:pPr>
              <a:lnSpc>
                <a:spcPct val="107000"/>
              </a:lnSpc>
              <a:spcBef>
                <a:spcPts val="0"/>
              </a:spcBef>
              <a:buFont typeface="+mj-lt"/>
              <a:buAutoNum type="arabicPeriod"/>
            </a:pPr>
            <a:endParaRPr lang="en-US" sz="2000" dirty="0">
              <a:solidFill>
                <a:srgbClr val="525960"/>
              </a:solidFill>
              <a:effectLst/>
              <a:latin typeface="Segoe UI" panose="020B0502040204020203" pitchFamily="34" charset="0"/>
              <a:ea typeface="Calibri" panose="020F0502020204030204" pitchFamily="34" charset="0"/>
            </a:endParaRPr>
          </a:p>
          <a:p>
            <a:pPr marL="342900" marR="0" lvl="0" indent="-342900">
              <a:lnSpc>
                <a:spcPct val="107000"/>
              </a:lnSpc>
              <a:spcBef>
                <a:spcPts val="0"/>
              </a:spcBef>
              <a:spcAft>
                <a:spcPts val="0"/>
              </a:spcAft>
              <a:buFont typeface="+mj-lt"/>
              <a:buAutoNum type="arabicPeriod"/>
            </a:pPr>
            <a:r>
              <a:rPr lang="en-US" sz="1800"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Integration Testing focuses on checking data communication amongst these modules. Hence it is also termed as </a:t>
            </a:r>
            <a:r>
              <a:rPr lang="en-US" sz="1800" b="1"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‘I &amp; T’</a:t>
            </a:r>
            <a:r>
              <a:rPr lang="en-US" sz="1800"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 (Integration and Testing), </a:t>
            </a:r>
            <a:r>
              <a:rPr lang="en-US" sz="1800" b="1"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‘String Testing’</a:t>
            </a:r>
            <a:r>
              <a:rPr lang="en-US" sz="1800"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 and sometimes </a:t>
            </a:r>
            <a:r>
              <a:rPr lang="en-US" sz="1800" b="1"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‘Thread Testing’.</a:t>
            </a:r>
          </a:p>
          <a:p>
            <a:pPr marL="342900" marR="0" lvl="0" indent="-342900">
              <a:lnSpc>
                <a:spcPct val="107000"/>
              </a:lnSpc>
              <a:spcBef>
                <a:spcPts val="0"/>
              </a:spcBef>
              <a:spcAft>
                <a:spcPts val="0"/>
              </a:spcAft>
              <a:buFont typeface="+mj-lt"/>
              <a:buAutoNum type="arabicPeriod"/>
            </a:pPr>
            <a:r>
              <a:rPr lang="en-US" sz="1800"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it</a:t>
            </a:r>
            <a:r>
              <a:rPr lang="en-US" sz="1800" b="1"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 focuses mainly on the interfaces &amp; flow of data/information between the modules</a:t>
            </a:r>
            <a:endParaRPr lang="en-US" sz="1800" dirty="0">
              <a:solidFill>
                <a:srgbClr val="525960"/>
              </a:solidFill>
              <a:effectLst/>
              <a:latin typeface="Segoe UI" panose="020B0502040204020203" pitchFamily="34" charset="0"/>
              <a:ea typeface="Calibri" panose="020F0502020204030204" pitchFamily="34" charset="0"/>
            </a:endParaRPr>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3483781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7A825-DD4A-48D7-88A7-329F25857056}"/>
              </a:ext>
            </a:extLst>
          </p:cNvPr>
          <p:cNvSpPr>
            <a:spLocks noGrp="1"/>
          </p:cNvSpPr>
          <p:nvPr>
            <p:ph type="title"/>
          </p:nvPr>
        </p:nvSpPr>
        <p:spPr>
          <a:xfrm>
            <a:off x="1333502" y="609600"/>
            <a:ext cx="8596668" cy="1320800"/>
          </a:xfrm>
        </p:spPr>
        <p:txBody>
          <a:bodyPr>
            <a:normAutofit/>
          </a:bodyPr>
          <a:lstStyle/>
          <a:p>
            <a:pPr marL="0" marR="0">
              <a:lnSpc>
                <a:spcPct val="107000"/>
              </a:lnSpc>
              <a:spcBef>
                <a:spcPts val="200"/>
              </a:spcBef>
              <a:spcAft>
                <a:spcPts val="0"/>
              </a:spcAft>
            </a:pPr>
            <a:r>
              <a:rPr lang="en-US" sz="2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Strategies for Integration Testing</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2F3BA339-1357-4AAE-8183-8749C985FF1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19</a:t>
            </a:fld>
            <a:endParaRPr lang="en-US" noProof="0"/>
          </a:p>
        </p:txBody>
      </p:sp>
      <p:sp>
        <p:nvSpPr>
          <p:cNvPr id="3" name="Content Placeholder 2">
            <a:extLst>
              <a:ext uri="{FF2B5EF4-FFF2-40B4-BE49-F238E27FC236}">
                <a16:creationId xmlns:a16="http://schemas.microsoft.com/office/drawing/2014/main" id="{A29A587B-2C47-48F0-B98C-A70268806E23}"/>
              </a:ext>
            </a:extLst>
          </p:cNvPr>
          <p:cNvSpPr>
            <a:spLocks noGrp="1"/>
          </p:cNvSpPr>
          <p:nvPr>
            <p:ph idx="1"/>
          </p:nvPr>
        </p:nvSpPr>
        <p:spPr>
          <a:xfrm>
            <a:off x="1333502" y="2160589"/>
            <a:ext cx="8596668" cy="4497386"/>
          </a:xfrm>
        </p:spPr>
        <p:txBody>
          <a:bodyPr>
            <a:normAutofit/>
          </a:bodyPr>
          <a:lstStyle/>
          <a:p>
            <a:pPr marL="342900" marR="0" lvl="0" indent="-342900">
              <a:lnSpc>
                <a:spcPct val="107000"/>
              </a:lnSpc>
              <a:spcBef>
                <a:spcPts val="0"/>
              </a:spcBef>
              <a:spcAft>
                <a:spcPts val="0"/>
              </a:spcAft>
              <a:buFont typeface="+mj-lt"/>
              <a:buAutoNum type="arabicPeriod"/>
            </a:pPr>
            <a:r>
              <a:rPr lang="en-US" sz="1800" dirty="0">
                <a:solidFill>
                  <a:srgbClr val="222222"/>
                </a:solidFill>
                <a:effectLst/>
                <a:latin typeface="Source Sans Pro" panose="020B0503030403020204" pitchFamily="34" charset="0"/>
                <a:ea typeface="Times New Roman" panose="02020603050405020304" pitchFamily="18" charset="0"/>
                <a:cs typeface="Times New Roman" panose="02020603050405020304" pitchFamily="18" charset="0"/>
              </a:rPr>
              <a:t>Software Engineering defines variety of strategies to execute Integration testing</a:t>
            </a:r>
          </a:p>
          <a:p>
            <a:pPr marL="0" marR="0" lvl="0" indent="0">
              <a:lnSpc>
                <a:spcPct val="107000"/>
              </a:lnSpc>
              <a:spcBef>
                <a:spcPts val="0"/>
              </a:spcBef>
              <a:spcAft>
                <a:spcPts val="0"/>
              </a:spcAft>
              <a:buNone/>
            </a:pPr>
            <a:endParaRPr lang="en-US" dirty="0">
              <a:solidFill>
                <a:srgbClr val="222222"/>
              </a:solidFill>
              <a:latin typeface="Source Sans Pro" panose="020B0503030403020204" pitchFamily="34" charset="0"/>
              <a:ea typeface="Times New Roman" panose="02020603050405020304" pitchFamily="18" charset="0"/>
              <a:cs typeface="Times New Roman" panose="02020603050405020304" pitchFamily="18" charset="0"/>
            </a:endParaRPr>
          </a:p>
          <a:p>
            <a:pPr marL="0" marR="0" lvl="0" indent="0">
              <a:lnSpc>
                <a:spcPct val="107000"/>
              </a:lnSpc>
              <a:spcBef>
                <a:spcPts val="0"/>
              </a:spcBef>
              <a:spcAft>
                <a:spcPts val="0"/>
              </a:spcAft>
              <a:buNone/>
            </a:pPr>
            <a:r>
              <a:rPr lang="en-US" sz="1800" dirty="0">
                <a:solidFill>
                  <a:srgbClr val="222222"/>
                </a:solidFill>
                <a:effectLst/>
                <a:latin typeface="Source Sans Pro" panose="020B0503030403020204" pitchFamily="34" charset="0"/>
                <a:ea typeface="Times New Roman" panose="02020603050405020304" pitchFamily="18" charset="0"/>
                <a:cs typeface="Times New Roman" panose="02020603050405020304" pitchFamily="18" charset="0"/>
              </a:rPr>
              <a:t>       Increment Integration Testing</a:t>
            </a:r>
          </a:p>
          <a:p>
            <a:pPr marL="342900" marR="0" lvl="0" indent="-342900">
              <a:lnSpc>
                <a:spcPct val="107000"/>
              </a:lnSpc>
              <a:spcBef>
                <a:spcPts val="0"/>
              </a:spcBef>
              <a:spcAft>
                <a:spcPts val="0"/>
              </a:spcAft>
              <a:buFont typeface="+mj-lt"/>
              <a:buAutoNum type="arabicPeriod"/>
            </a:pPr>
            <a:endParaRPr lang="en-US" sz="1800" dirty="0">
              <a:solidFill>
                <a:srgbClr val="525960"/>
              </a:solidFill>
              <a:effectLst/>
              <a:latin typeface="Segoe UI" panose="020B0502040204020203" pitchFamily="34" charset="0"/>
              <a:ea typeface="Calibri" panose="020F0502020204030204" pitchFamily="34"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solidFill>
                  <a:srgbClr val="222222"/>
                </a:solidFill>
                <a:effectLst/>
                <a:latin typeface="Source Sans Pro" panose="020B0503030403020204" pitchFamily="34" charset="0"/>
                <a:ea typeface="Times New Roman" panose="02020603050405020304" pitchFamily="18" charset="0"/>
                <a:cs typeface="Times New Roman" panose="02020603050405020304" pitchFamily="18" charset="0"/>
              </a:rPr>
              <a:t>Big Bang Approach (Non Incremental Testing)</a:t>
            </a:r>
            <a:endParaRPr lang="en-US" sz="1600" dirty="0">
              <a:solidFill>
                <a:srgbClr val="222222"/>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solidFill>
                  <a:srgbClr val="222222"/>
                </a:solidFill>
                <a:effectLst/>
                <a:latin typeface="Source Sans Pro" panose="020B0503030403020204" pitchFamily="34" charset="0"/>
                <a:ea typeface="Times New Roman" panose="02020603050405020304" pitchFamily="18" charset="0"/>
                <a:cs typeface="Times New Roman" panose="02020603050405020304" pitchFamily="18" charset="0"/>
              </a:rPr>
              <a:t> Incremental Approach: which is further divided into the following</a:t>
            </a:r>
            <a:endParaRPr lang="en-US" sz="1600" dirty="0">
              <a:solidFill>
                <a:srgbClr val="222222"/>
              </a:solidFill>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dirty="0">
                <a:solidFill>
                  <a:srgbClr val="222222"/>
                </a:solidFill>
                <a:effectLst/>
                <a:latin typeface="Source Sans Pro" panose="020B0503030403020204" pitchFamily="34" charset="0"/>
                <a:ea typeface="Times New Roman" panose="02020603050405020304" pitchFamily="18" charset="0"/>
                <a:cs typeface="Times New Roman" panose="02020603050405020304" pitchFamily="18" charset="0"/>
              </a:rPr>
              <a:t> Top Down Approach</a:t>
            </a:r>
            <a:endParaRPr lang="en-US" dirty="0">
              <a:solidFill>
                <a:srgbClr val="222222"/>
              </a:solidFill>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dirty="0">
                <a:solidFill>
                  <a:srgbClr val="222222"/>
                </a:solidFill>
                <a:effectLst/>
                <a:latin typeface="Source Sans Pro" panose="020B0503030403020204" pitchFamily="34" charset="0"/>
                <a:ea typeface="Times New Roman" panose="02020603050405020304" pitchFamily="18" charset="0"/>
                <a:cs typeface="Times New Roman" panose="02020603050405020304" pitchFamily="18" charset="0"/>
              </a:rPr>
              <a:t> Bottom Up Approach : </a:t>
            </a:r>
            <a:r>
              <a:rPr lang="en-US" dirty="0" err="1">
                <a:solidFill>
                  <a:srgbClr val="222222"/>
                </a:solidFill>
                <a:effectLst/>
                <a:latin typeface="Source Sans Pro" panose="020B0503030403020204" pitchFamily="34" charset="0"/>
                <a:ea typeface="Times New Roman" panose="02020603050405020304" pitchFamily="18" charset="0"/>
                <a:cs typeface="Times New Roman" panose="02020603050405020304" pitchFamily="18" charset="0"/>
              </a:rPr>
              <a:t>Incremently</a:t>
            </a:r>
            <a:r>
              <a:rPr lang="en-US" dirty="0">
                <a:solidFill>
                  <a:srgbClr val="222222"/>
                </a:solidFill>
                <a:effectLst/>
                <a:latin typeface="Source Sans Pro" panose="020B0503030403020204" pitchFamily="34" charset="0"/>
                <a:ea typeface="Times New Roman" panose="02020603050405020304" pitchFamily="18" charset="0"/>
                <a:cs typeface="Times New Roman" panose="02020603050405020304" pitchFamily="18" charset="0"/>
              </a:rPr>
              <a:t> add module test the data flow and whatever the new module is coming should be parent </a:t>
            </a:r>
            <a:endParaRPr lang="en-US" dirty="0">
              <a:solidFill>
                <a:srgbClr val="222222"/>
              </a:solidFill>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dirty="0">
                <a:solidFill>
                  <a:srgbClr val="222222"/>
                </a:solidFill>
                <a:effectLst/>
                <a:latin typeface="Source Sans Pro" panose="020B0503030403020204" pitchFamily="34" charset="0"/>
                <a:ea typeface="Times New Roman" panose="02020603050405020304" pitchFamily="18" charset="0"/>
                <a:cs typeface="Times New Roman" panose="02020603050405020304" pitchFamily="18" charset="0"/>
              </a:rPr>
              <a:t> Sandwich Approach – Combination of Top Down and Bottom Up</a:t>
            </a:r>
            <a:endParaRPr lang="en-US" dirty="0">
              <a:solidFill>
                <a:srgbClr val="222222"/>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dirty="0">
                <a:solidFill>
                  <a:srgbClr val="525960"/>
                </a:solidFill>
                <a:effectLst/>
                <a:latin typeface="Segoe UI" panose="020B0502040204020203" pitchFamily="34" charset="0"/>
                <a:ea typeface="Calibri" panose="020F0502020204030204" pitchFamily="34" charset="0"/>
              </a:rPr>
              <a:t>Sandwich testing= Top down </a:t>
            </a:r>
            <a:r>
              <a:rPr lang="en-US" sz="1800">
                <a:solidFill>
                  <a:srgbClr val="525960"/>
                </a:solidFill>
                <a:effectLst/>
                <a:latin typeface="Segoe UI" panose="020B0502040204020203" pitchFamily="34" charset="0"/>
                <a:ea typeface="Calibri" panose="020F0502020204030204" pitchFamily="34" charset="0"/>
              </a:rPr>
              <a:t>+Bottom</a:t>
            </a:r>
            <a:endParaRPr lang="en-US" sz="1800" dirty="0">
              <a:solidFill>
                <a:srgbClr val="525960"/>
              </a:solidFill>
              <a:effectLst/>
              <a:latin typeface="Segoe UI" panose="020B0502040204020203" pitchFamily="34" charset="0"/>
              <a:ea typeface="Calibri" panose="020F0502020204030204" pitchFamily="34" charset="0"/>
            </a:endParaRPr>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87932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itle 4">
            <a:extLst>
              <a:ext uri="{FF2B5EF4-FFF2-40B4-BE49-F238E27FC236}">
                <a16:creationId xmlns:a16="http://schemas.microsoft.com/office/drawing/2014/main" id="{BF992441-D6FB-40EF-BB13-1090303F86C3}"/>
              </a:ext>
            </a:extLst>
          </p:cNvPr>
          <p:cNvSpPr>
            <a:spLocks noGrp="1"/>
          </p:cNvSpPr>
          <p:nvPr>
            <p:ph type="title"/>
          </p:nvPr>
        </p:nvSpPr>
        <p:spPr>
          <a:xfrm>
            <a:off x="1286933" y="609600"/>
            <a:ext cx="10197494" cy="1099457"/>
          </a:xfrm>
        </p:spPr>
        <p:txBody>
          <a:bodyPr>
            <a:normAutofit/>
          </a:bodyPr>
          <a:lstStyle/>
          <a:p>
            <a:r>
              <a:rPr lang="en-US" dirty="0"/>
              <a:t>Unit Testing</a:t>
            </a:r>
          </a:p>
        </p:txBody>
      </p:sp>
      <p:sp>
        <p:nvSpPr>
          <p:cNvPr id="56" name="Isosceles Triangle 55">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E7E3D7C1-6919-4785-9AEE-1F6673CA07C3}"/>
              </a:ext>
            </a:extLst>
          </p:cNvPr>
          <p:cNvSpPr>
            <a:spLocks noGrp="1"/>
          </p:cNvSpPr>
          <p:nvPr>
            <p:ph type="ftr" sz="quarter" idx="11"/>
          </p:nvPr>
        </p:nvSpPr>
        <p:spPr>
          <a:xfrm>
            <a:off x="1981203" y="6182876"/>
            <a:ext cx="6297612" cy="365125"/>
          </a:xfrm>
        </p:spPr>
        <p:txBody>
          <a:bodyPr>
            <a:normAutofit/>
          </a:bodyPr>
          <a:lstStyle/>
          <a:p>
            <a:pPr>
              <a:spcAft>
                <a:spcPts val="600"/>
              </a:spcAft>
            </a:pPr>
            <a:r>
              <a:rPr lang="en-US" dirty="0"/>
              <a:t>ADD A FOOTER</a:t>
            </a:r>
          </a:p>
        </p:txBody>
      </p:sp>
      <p:sp>
        <p:nvSpPr>
          <p:cNvPr id="3" name="Slide Number Placeholder 2">
            <a:extLst>
              <a:ext uri="{FF2B5EF4-FFF2-40B4-BE49-F238E27FC236}">
                <a16:creationId xmlns:a16="http://schemas.microsoft.com/office/drawing/2014/main" id="{73E7209B-EA97-4E46-B935-409525612C95}"/>
              </a:ext>
            </a:extLst>
          </p:cNvPr>
          <p:cNvSpPr>
            <a:spLocks noGrp="1"/>
          </p:cNvSpPr>
          <p:nvPr>
            <p:ph type="sldNum" sz="quarter" idx="12"/>
          </p:nvPr>
        </p:nvSpPr>
        <p:spPr>
          <a:xfrm>
            <a:off x="9894532" y="6182876"/>
            <a:ext cx="683339" cy="365125"/>
          </a:xfrm>
        </p:spPr>
        <p:txBody>
          <a:bodyPr>
            <a:normAutofit/>
          </a:bodyPr>
          <a:lstStyle/>
          <a:p>
            <a:pPr>
              <a:spcAft>
                <a:spcPts val="600"/>
              </a:spcAft>
            </a:pPr>
            <a:fld id="{D495E168-DA5E-4888-8D8A-92B118324C14}" type="slidenum">
              <a:rPr lang="en-US" smtClean="0"/>
              <a:pPr>
                <a:spcAft>
                  <a:spcPts val="600"/>
                </a:spcAft>
              </a:pPr>
              <a:t>2</a:t>
            </a:fld>
            <a:endParaRPr lang="en-US"/>
          </a:p>
        </p:txBody>
      </p:sp>
      <p:sp>
        <p:nvSpPr>
          <p:cNvPr id="58" name="Isosceles Triangle 57">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49" name="Text Placeholder 5">
            <a:extLst>
              <a:ext uri="{FF2B5EF4-FFF2-40B4-BE49-F238E27FC236}">
                <a16:creationId xmlns:a16="http://schemas.microsoft.com/office/drawing/2014/main" id="{8104CF81-2957-43C5-BE83-6A8AC1F82FDE}"/>
              </a:ext>
            </a:extLst>
          </p:cNvPr>
          <p:cNvGraphicFramePr>
            <a:graphicFrameLocks noGrp="1"/>
          </p:cNvGraphicFramePr>
          <p:nvPr>
            <p:ph idx="1"/>
            <p:extLst>
              <p:ext uri="{D42A27DB-BD31-4B8C-83A1-F6EECF244321}">
                <p14:modId xmlns:p14="http://schemas.microsoft.com/office/powerpoint/2010/main" val="2858773114"/>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43897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3D545-C417-48EA-9543-078BF8EB641C}"/>
              </a:ext>
            </a:extLst>
          </p:cNvPr>
          <p:cNvSpPr>
            <a:spLocks noGrp="1"/>
          </p:cNvSpPr>
          <p:nvPr>
            <p:ph type="title"/>
          </p:nvPr>
        </p:nvSpPr>
        <p:spPr/>
        <p:txBody>
          <a:bodyPr/>
          <a:lstStyle/>
          <a:p>
            <a:r>
              <a:rPr lang="en-US" dirty="0"/>
              <a:t>TEXT LAYOUT 1</a:t>
            </a:r>
          </a:p>
        </p:txBody>
      </p:sp>
      <p:sp>
        <p:nvSpPr>
          <p:cNvPr id="3" name="Slide Number Placeholder 2">
            <a:extLst>
              <a:ext uri="{FF2B5EF4-FFF2-40B4-BE49-F238E27FC236}">
                <a16:creationId xmlns:a16="http://schemas.microsoft.com/office/drawing/2014/main" id="{4D492004-FF5A-486F-BD35-52AACB74C659}"/>
              </a:ext>
            </a:extLst>
          </p:cNvPr>
          <p:cNvSpPr>
            <a:spLocks noGrp="1"/>
          </p:cNvSpPr>
          <p:nvPr>
            <p:ph type="sldNum" sz="quarter" idx="10"/>
          </p:nvPr>
        </p:nvSpPr>
        <p:spPr/>
        <p:txBody>
          <a:bodyPr/>
          <a:lstStyle/>
          <a:p>
            <a:fld id="{D495E168-DA5E-4888-8D8A-92B118324C14}" type="slidenum">
              <a:rPr lang="en-US" smtClean="0"/>
              <a:pPr/>
              <a:t>20</a:t>
            </a:fld>
            <a:endParaRPr lang="en-US" dirty="0"/>
          </a:p>
        </p:txBody>
      </p:sp>
      <p:sp>
        <p:nvSpPr>
          <p:cNvPr id="4" name="Footer Placeholder 3">
            <a:extLst>
              <a:ext uri="{FF2B5EF4-FFF2-40B4-BE49-F238E27FC236}">
                <a16:creationId xmlns:a16="http://schemas.microsoft.com/office/drawing/2014/main" id="{FF626BF0-5F0E-4D61-B97D-E6ED486CD89E}"/>
              </a:ext>
            </a:extLst>
          </p:cNvPr>
          <p:cNvSpPr>
            <a:spLocks noGrp="1"/>
          </p:cNvSpPr>
          <p:nvPr>
            <p:ph type="ftr" sz="quarter" idx="12"/>
          </p:nvPr>
        </p:nvSpPr>
        <p:spPr/>
        <p:txBody>
          <a:bodyPr/>
          <a:lstStyle/>
          <a:p>
            <a:r>
              <a:rPr lang="en-US" dirty="0"/>
              <a:t>ADD A FOOTER</a:t>
            </a:r>
          </a:p>
        </p:txBody>
      </p:sp>
      <p:sp>
        <p:nvSpPr>
          <p:cNvPr id="5" name="Text Placeholder 4">
            <a:extLst>
              <a:ext uri="{FF2B5EF4-FFF2-40B4-BE49-F238E27FC236}">
                <a16:creationId xmlns:a16="http://schemas.microsoft.com/office/drawing/2014/main" id="{099A8D28-D968-408D-AA5E-1B16F071D7DF}"/>
              </a:ext>
            </a:extLst>
          </p:cNvPr>
          <p:cNvSpPr>
            <a:spLocks noGrp="1"/>
          </p:cNvSpPr>
          <p:nvPr>
            <p:ph type="body" sz="quarter" idx="13"/>
          </p:nvPr>
        </p:nvSpPr>
        <p:spPr/>
        <p:txBody>
          <a:bodyPr/>
          <a:lstStyle/>
          <a:p>
            <a:r>
              <a:rPr lang="en-US" dirty="0"/>
              <a:t>Lorem ipsum dolor sit amet,</a:t>
            </a:r>
            <a:br>
              <a:rPr lang="en-US" dirty="0"/>
            </a:br>
            <a:r>
              <a:rPr lang="en-US" dirty="0"/>
              <a:t>consectetuer adipiscing elit</a:t>
            </a:r>
          </a:p>
        </p:txBody>
      </p:sp>
      <p:sp>
        <p:nvSpPr>
          <p:cNvPr id="6" name="Text Placeholder 5">
            <a:extLst>
              <a:ext uri="{FF2B5EF4-FFF2-40B4-BE49-F238E27FC236}">
                <a16:creationId xmlns:a16="http://schemas.microsoft.com/office/drawing/2014/main" id="{7E54AC28-9C3E-4734-B2BB-5EC5F60F5559}"/>
              </a:ext>
            </a:extLst>
          </p:cNvPr>
          <p:cNvSpPr>
            <a:spLocks noGrp="1"/>
          </p:cNvSpPr>
          <p:nvPr>
            <p:ph type="body" sz="quarter" idx="15"/>
          </p:nvPr>
        </p:nvSpPr>
        <p:spPr/>
        <p:txBody>
          <a:bodyPr/>
          <a:lstStyle/>
          <a:p>
            <a:r>
              <a:rPr lang="en-US" dirty="0"/>
              <a:t>Lorem ipsum dolor sit amet, consectetuer adipiscing elit. Maecenas porttitor congue massa. Fusce posuere, magna sed pulvinar ultricies, purus lectus malesuada libero, sit amet commodo magna eros quis urna.</a:t>
            </a:r>
          </a:p>
          <a:p>
            <a:r>
              <a:rPr lang="en-US" dirty="0"/>
              <a:t>Nunc viverra imperdiet enim. Fusce est. Vivamus a tellus.</a:t>
            </a:r>
          </a:p>
          <a:p>
            <a:r>
              <a:rPr lang="en-US" dirty="0"/>
              <a:t>Pellentesque habitant morbi tristique senectus et netus et malesuada fames ac turpis egestas. Proin pharetra nonummy pede. Mauris et orci.</a:t>
            </a:r>
          </a:p>
          <a:p>
            <a:endParaRPr lang="en-US" dirty="0"/>
          </a:p>
        </p:txBody>
      </p:sp>
    </p:spTree>
    <p:extLst>
      <p:ext uri="{BB962C8B-B14F-4D97-AF65-F5344CB8AC3E}">
        <p14:creationId xmlns:p14="http://schemas.microsoft.com/office/powerpoint/2010/main" val="3733523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B51AE-252F-4958-A1E9-67C57179FF35}"/>
              </a:ext>
            </a:extLst>
          </p:cNvPr>
          <p:cNvSpPr>
            <a:spLocks noGrp="1"/>
          </p:cNvSpPr>
          <p:nvPr>
            <p:ph type="title"/>
          </p:nvPr>
        </p:nvSpPr>
        <p:spPr/>
        <p:txBody>
          <a:bodyPr/>
          <a:lstStyle/>
          <a:p>
            <a:r>
              <a:rPr lang="en-US" dirty="0"/>
              <a:t>TEXT LAYOUT 2</a:t>
            </a:r>
          </a:p>
        </p:txBody>
      </p:sp>
      <p:sp>
        <p:nvSpPr>
          <p:cNvPr id="3" name="Slide Number Placeholder 2">
            <a:extLst>
              <a:ext uri="{FF2B5EF4-FFF2-40B4-BE49-F238E27FC236}">
                <a16:creationId xmlns:a16="http://schemas.microsoft.com/office/drawing/2014/main" id="{077CBD36-E928-427F-BCF4-3FF2B77D4C0D}"/>
              </a:ext>
            </a:extLst>
          </p:cNvPr>
          <p:cNvSpPr>
            <a:spLocks noGrp="1"/>
          </p:cNvSpPr>
          <p:nvPr>
            <p:ph type="sldNum" sz="quarter" idx="10"/>
          </p:nvPr>
        </p:nvSpPr>
        <p:spPr/>
        <p:txBody>
          <a:bodyPr/>
          <a:lstStyle/>
          <a:p>
            <a:fld id="{D495E168-DA5E-4888-8D8A-92B118324C14}" type="slidenum">
              <a:rPr lang="en-US" smtClean="0"/>
              <a:pPr/>
              <a:t>21</a:t>
            </a:fld>
            <a:endParaRPr lang="en-US" dirty="0"/>
          </a:p>
        </p:txBody>
      </p:sp>
      <p:sp>
        <p:nvSpPr>
          <p:cNvPr id="4" name="Footer Placeholder 3">
            <a:extLst>
              <a:ext uri="{FF2B5EF4-FFF2-40B4-BE49-F238E27FC236}">
                <a16:creationId xmlns:a16="http://schemas.microsoft.com/office/drawing/2014/main" id="{600D8D83-8EE8-4757-A48D-197DCB8CB8ED}"/>
              </a:ext>
            </a:extLst>
          </p:cNvPr>
          <p:cNvSpPr>
            <a:spLocks noGrp="1"/>
          </p:cNvSpPr>
          <p:nvPr>
            <p:ph type="ftr" sz="quarter" idx="12"/>
          </p:nvPr>
        </p:nvSpPr>
        <p:spPr/>
        <p:txBody>
          <a:bodyPr/>
          <a:lstStyle/>
          <a:p>
            <a:r>
              <a:rPr lang="en-US" dirty="0"/>
              <a:t>ADD A FOOTER</a:t>
            </a:r>
          </a:p>
        </p:txBody>
      </p:sp>
      <p:sp>
        <p:nvSpPr>
          <p:cNvPr id="5" name="Text Placeholder 4">
            <a:extLst>
              <a:ext uri="{FF2B5EF4-FFF2-40B4-BE49-F238E27FC236}">
                <a16:creationId xmlns:a16="http://schemas.microsoft.com/office/drawing/2014/main" id="{235F389B-861B-485A-AD81-A9172882D97D}"/>
              </a:ext>
            </a:extLst>
          </p:cNvPr>
          <p:cNvSpPr>
            <a:spLocks noGrp="1"/>
          </p:cNvSpPr>
          <p:nvPr>
            <p:ph type="body" sz="quarter" idx="13"/>
          </p:nvPr>
        </p:nvSpPr>
        <p:spPr/>
        <p:txBody>
          <a:bodyPr>
            <a:normAutofit/>
          </a:bodyPr>
          <a:lstStyle/>
          <a:p>
            <a:r>
              <a:rPr lang="en-US" dirty="0"/>
              <a:t>Lorem ipsum dolor sit amet, consectetuer adipiscing elit</a:t>
            </a:r>
          </a:p>
        </p:txBody>
      </p:sp>
      <p:sp>
        <p:nvSpPr>
          <p:cNvPr id="6" name="Text Placeholder 5">
            <a:extLst>
              <a:ext uri="{FF2B5EF4-FFF2-40B4-BE49-F238E27FC236}">
                <a16:creationId xmlns:a16="http://schemas.microsoft.com/office/drawing/2014/main" id="{A1FE0C33-CECE-4322-A29C-AEA87CDB13E3}"/>
              </a:ext>
            </a:extLst>
          </p:cNvPr>
          <p:cNvSpPr>
            <a:spLocks noGrp="1"/>
          </p:cNvSpPr>
          <p:nvPr>
            <p:ph type="body" sz="quarter" idx="15"/>
          </p:nvPr>
        </p:nvSpPr>
        <p:spPr/>
        <p:txBody>
          <a:bodyPr>
            <a:normAutofit fontScale="92500" lnSpcReduction="10000"/>
          </a:bodyPr>
          <a:lstStyle/>
          <a:p>
            <a:r>
              <a:rPr lang="en-US" dirty="0"/>
              <a:t>Lorem ipsum dolor sit amet, consectetuer adipiscing elit. Maecenas porttitor congue massa. Fusce posuere, magna sed pulvinar ultricies, purus lectus malesuada libero, sit amet commodo magna eros quis urna.</a:t>
            </a:r>
          </a:p>
          <a:p>
            <a:r>
              <a:rPr lang="en-US" dirty="0"/>
              <a:t>Pellentesque habitant morbi tristique senectus et netus et malesuada fames ac turpis egestas. Proin pharetra nonummy pede. Mauris et orci.</a:t>
            </a:r>
          </a:p>
          <a:p>
            <a:endParaRPr lang="en-US" dirty="0"/>
          </a:p>
        </p:txBody>
      </p:sp>
    </p:spTree>
    <p:extLst>
      <p:ext uri="{BB962C8B-B14F-4D97-AF65-F5344CB8AC3E}">
        <p14:creationId xmlns:p14="http://schemas.microsoft.com/office/powerpoint/2010/main" val="26365844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132B1B3-C6FB-4075-BF96-89BEEBC1E9E3}"/>
              </a:ext>
            </a:extLst>
          </p:cNvPr>
          <p:cNvSpPr>
            <a:spLocks noGrp="1"/>
          </p:cNvSpPr>
          <p:nvPr>
            <p:ph type="sldNum" sz="quarter" idx="10"/>
          </p:nvPr>
        </p:nvSpPr>
        <p:spPr/>
        <p:txBody>
          <a:bodyPr/>
          <a:lstStyle/>
          <a:p>
            <a:fld id="{D495E168-DA5E-4888-8D8A-92B118324C14}" type="slidenum">
              <a:rPr lang="en-US" smtClean="0"/>
              <a:pPr/>
              <a:t>22</a:t>
            </a:fld>
            <a:endParaRPr lang="en-US" dirty="0"/>
          </a:p>
        </p:txBody>
      </p:sp>
      <p:sp>
        <p:nvSpPr>
          <p:cNvPr id="3" name="Footer Placeholder 2">
            <a:extLst>
              <a:ext uri="{FF2B5EF4-FFF2-40B4-BE49-F238E27FC236}">
                <a16:creationId xmlns:a16="http://schemas.microsoft.com/office/drawing/2014/main" id="{0CEF9153-8777-40BE-856A-F36D008F5B26}"/>
              </a:ext>
            </a:extLst>
          </p:cNvPr>
          <p:cNvSpPr>
            <a:spLocks noGrp="1"/>
          </p:cNvSpPr>
          <p:nvPr>
            <p:ph type="ftr" sz="quarter" idx="12"/>
          </p:nvPr>
        </p:nvSpPr>
        <p:spPr/>
        <p:txBody>
          <a:bodyPr/>
          <a:lstStyle/>
          <a:p>
            <a:r>
              <a:rPr lang="en-US" dirty="0"/>
              <a:t>ADD A FOOTER</a:t>
            </a:r>
          </a:p>
        </p:txBody>
      </p:sp>
      <p:sp>
        <p:nvSpPr>
          <p:cNvPr id="4" name="Text Placeholder 3">
            <a:extLst>
              <a:ext uri="{FF2B5EF4-FFF2-40B4-BE49-F238E27FC236}">
                <a16:creationId xmlns:a16="http://schemas.microsoft.com/office/drawing/2014/main" id="{D3BFCB07-6C49-4FD9-A60E-365443B88FE2}"/>
              </a:ext>
            </a:extLst>
          </p:cNvPr>
          <p:cNvSpPr>
            <a:spLocks noGrp="1"/>
          </p:cNvSpPr>
          <p:nvPr>
            <p:ph type="body" idx="1"/>
          </p:nvPr>
        </p:nvSpPr>
        <p:spPr/>
        <p:txBody>
          <a:bodyPr/>
          <a:lstStyle/>
          <a:p>
            <a:r>
              <a:rPr lang="en-US" dirty="0"/>
              <a:t>Section 1 Title</a:t>
            </a:r>
          </a:p>
        </p:txBody>
      </p:sp>
      <p:sp>
        <p:nvSpPr>
          <p:cNvPr id="5" name="Text Placeholder 4">
            <a:extLst>
              <a:ext uri="{FF2B5EF4-FFF2-40B4-BE49-F238E27FC236}">
                <a16:creationId xmlns:a16="http://schemas.microsoft.com/office/drawing/2014/main" id="{D630E50A-AB9F-4122-B5E0-DE40C6E48307}"/>
              </a:ext>
            </a:extLst>
          </p:cNvPr>
          <p:cNvSpPr>
            <a:spLocks noGrp="1"/>
          </p:cNvSpPr>
          <p:nvPr>
            <p:ph type="body" sz="quarter" idx="16"/>
          </p:nvPr>
        </p:nvSpPr>
        <p:spPr/>
        <p:txBody>
          <a:bodyPr/>
          <a:lstStyle/>
          <a:p>
            <a:r>
              <a:rPr lang="en-US" dirty="0"/>
              <a:t>Lorem ipsum dolor sit amet, consectetuer adipiscing elit.</a:t>
            </a:r>
            <a:br>
              <a:rPr lang="en-US" dirty="0"/>
            </a:br>
            <a:r>
              <a:rPr lang="en-US" dirty="0"/>
              <a:t>Maecenas porttitor congue massa</a:t>
            </a:r>
          </a:p>
        </p:txBody>
      </p:sp>
      <p:sp>
        <p:nvSpPr>
          <p:cNvPr id="6" name="Text Placeholder 5">
            <a:extLst>
              <a:ext uri="{FF2B5EF4-FFF2-40B4-BE49-F238E27FC236}">
                <a16:creationId xmlns:a16="http://schemas.microsoft.com/office/drawing/2014/main" id="{349249DA-4230-416D-838C-A72D2E7CADA4}"/>
              </a:ext>
            </a:extLst>
          </p:cNvPr>
          <p:cNvSpPr>
            <a:spLocks noGrp="1"/>
          </p:cNvSpPr>
          <p:nvPr>
            <p:ph type="body" idx="18"/>
          </p:nvPr>
        </p:nvSpPr>
        <p:spPr/>
        <p:txBody>
          <a:bodyPr/>
          <a:lstStyle/>
          <a:p>
            <a:r>
              <a:rPr lang="en-US" dirty="0"/>
              <a:t>Section 2 Title</a:t>
            </a:r>
          </a:p>
        </p:txBody>
      </p:sp>
      <p:sp>
        <p:nvSpPr>
          <p:cNvPr id="7" name="Text Placeholder 6">
            <a:extLst>
              <a:ext uri="{FF2B5EF4-FFF2-40B4-BE49-F238E27FC236}">
                <a16:creationId xmlns:a16="http://schemas.microsoft.com/office/drawing/2014/main" id="{3FC3CF09-BAFF-4590-A12C-E378DFF1DA5E}"/>
              </a:ext>
            </a:extLst>
          </p:cNvPr>
          <p:cNvSpPr>
            <a:spLocks noGrp="1"/>
          </p:cNvSpPr>
          <p:nvPr>
            <p:ph type="body" sz="quarter" idx="20"/>
          </p:nvPr>
        </p:nvSpPr>
        <p:spPr/>
        <p:txBody>
          <a:bodyPr>
            <a:normAutofit fontScale="92500" lnSpcReduction="10000"/>
          </a:bodyPr>
          <a:lstStyle/>
          <a:p>
            <a:r>
              <a:rPr lang="en-US" dirty="0"/>
              <a:t>Lorem ipsum dolor sit amet, consectetuer adipiscing elit. Maecenas porttitor congue massa. Fusce posuere, magna sed pulvinar ultricies, purus lectus malesuada libero</a:t>
            </a:r>
          </a:p>
          <a:p>
            <a:r>
              <a:rPr lang="en-US" dirty="0"/>
              <a:t>Nunc viverra imperdiet enim. Fusce est. Vivamus a tellus.</a:t>
            </a:r>
          </a:p>
          <a:p>
            <a:r>
              <a:rPr lang="en-US" dirty="0"/>
              <a:t>Pellentesque habitant morbi tristique senectus et netus et malesuada fames ac turpis egestas. Proin pharetra nonummy pede. Mauris et orci.</a:t>
            </a:r>
          </a:p>
          <a:p>
            <a:endParaRPr lang="en-US" dirty="0"/>
          </a:p>
        </p:txBody>
      </p:sp>
      <p:sp>
        <p:nvSpPr>
          <p:cNvPr id="8" name="Text Placeholder 7">
            <a:extLst>
              <a:ext uri="{FF2B5EF4-FFF2-40B4-BE49-F238E27FC236}">
                <a16:creationId xmlns:a16="http://schemas.microsoft.com/office/drawing/2014/main" id="{C9E879AA-B873-414B-BC94-C8FF28566266}"/>
              </a:ext>
            </a:extLst>
          </p:cNvPr>
          <p:cNvSpPr>
            <a:spLocks noGrp="1"/>
          </p:cNvSpPr>
          <p:nvPr>
            <p:ph type="body" sz="quarter" idx="21"/>
          </p:nvPr>
        </p:nvSpPr>
        <p:spPr/>
        <p:txBody>
          <a:bodyPr>
            <a:normAutofit fontScale="92500" lnSpcReduction="10000"/>
          </a:bodyPr>
          <a:lstStyle/>
          <a:p>
            <a:r>
              <a:rPr lang="en-US" dirty="0"/>
              <a:t>Lorem ipsum dolor sit amet, consectetuer adipiscing elit. Maecenas porttitor congue massa. Fusce posuere, magna sed pulvinar ultricies, purus lectus malesuada libero, sit amet commodo magna eros quis urna.</a:t>
            </a:r>
          </a:p>
          <a:p>
            <a:r>
              <a:rPr lang="en-US" dirty="0"/>
              <a:t>Nunc viverra imperdiet enim. Fusce est. Vivamus a tellus.</a:t>
            </a:r>
          </a:p>
          <a:p>
            <a:r>
              <a:rPr lang="en-US" dirty="0"/>
              <a:t>Pellentesque habitant morbi tristique senectus et netus et malesuada fames ac turpis egestas. Proin pharetra nonummy pede</a:t>
            </a:r>
          </a:p>
        </p:txBody>
      </p:sp>
      <p:sp>
        <p:nvSpPr>
          <p:cNvPr id="9" name="Title 8">
            <a:extLst>
              <a:ext uri="{FF2B5EF4-FFF2-40B4-BE49-F238E27FC236}">
                <a16:creationId xmlns:a16="http://schemas.microsoft.com/office/drawing/2014/main" id="{E1BA9B4B-C586-4B6B-8142-E49AC2D37AD1}"/>
              </a:ext>
            </a:extLst>
          </p:cNvPr>
          <p:cNvSpPr>
            <a:spLocks noGrp="1"/>
          </p:cNvSpPr>
          <p:nvPr>
            <p:ph type="title"/>
          </p:nvPr>
        </p:nvSpPr>
        <p:spPr/>
        <p:txBody>
          <a:bodyPr/>
          <a:lstStyle/>
          <a:p>
            <a:r>
              <a:rPr lang="en-US" dirty="0"/>
              <a:t>COMPARISON</a:t>
            </a:r>
          </a:p>
        </p:txBody>
      </p:sp>
    </p:spTree>
    <p:extLst>
      <p:ext uri="{BB962C8B-B14F-4D97-AF65-F5344CB8AC3E}">
        <p14:creationId xmlns:p14="http://schemas.microsoft.com/office/powerpoint/2010/main" val="187680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DBE06A-2C8A-44FA-9318-4BF6A8C3FFB2}"/>
              </a:ext>
            </a:extLst>
          </p:cNvPr>
          <p:cNvSpPr>
            <a:spLocks noGrp="1"/>
          </p:cNvSpPr>
          <p:nvPr>
            <p:ph type="sldNum" sz="quarter" idx="10"/>
          </p:nvPr>
        </p:nvSpPr>
        <p:spPr/>
        <p:txBody>
          <a:bodyPr/>
          <a:lstStyle/>
          <a:p>
            <a:fld id="{D495E168-DA5E-4888-8D8A-92B118324C14}" type="slidenum">
              <a:rPr lang="en-US" smtClean="0"/>
              <a:pPr/>
              <a:t>23</a:t>
            </a:fld>
            <a:endParaRPr lang="en-US" dirty="0"/>
          </a:p>
        </p:txBody>
      </p:sp>
      <p:sp>
        <p:nvSpPr>
          <p:cNvPr id="3" name="Footer Placeholder 2">
            <a:extLst>
              <a:ext uri="{FF2B5EF4-FFF2-40B4-BE49-F238E27FC236}">
                <a16:creationId xmlns:a16="http://schemas.microsoft.com/office/drawing/2014/main" id="{20FFBF84-B41C-4FA8-BD4A-97F6C064C36D}"/>
              </a:ext>
            </a:extLst>
          </p:cNvPr>
          <p:cNvSpPr>
            <a:spLocks noGrp="1"/>
          </p:cNvSpPr>
          <p:nvPr>
            <p:ph type="ftr" sz="quarter" idx="12"/>
          </p:nvPr>
        </p:nvSpPr>
        <p:spPr/>
        <p:txBody>
          <a:bodyPr/>
          <a:lstStyle/>
          <a:p>
            <a:r>
              <a:rPr lang="en-US" dirty="0"/>
              <a:t>ADD A FOOTER</a:t>
            </a:r>
          </a:p>
        </p:txBody>
      </p:sp>
      <p:sp>
        <p:nvSpPr>
          <p:cNvPr id="4" name="Text Placeholder 3">
            <a:extLst>
              <a:ext uri="{FF2B5EF4-FFF2-40B4-BE49-F238E27FC236}">
                <a16:creationId xmlns:a16="http://schemas.microsoft.com/office/drawing/2014/main" id="{BE02D267-7BE2-4596-B469-BB4DC32CC0DB}"/>
              </a:ext>
            </a:extLst>
          </p:cNvPr>
          <p:cNvSpPr>
            <a:spLocks noGrp="1"/>
          </p:cNvSpPr>
          <p:nvPr>
            <p:ph type="body" sz="quarter" idx="16"/>
          </p:nvPr>
        </p:nvSpPr>
        <p:spPr/>
        <p:txBody>
          <a:bodyPr/>
          <a:lstStyle/>
          <a:p>
            <a:r>
              <a:rPr lang="en-US" dirty="0"/>
              <a:t>Lorem ipsum dolor sit amet, consectetuer adipiscing elit. Maecenas porttitor congue massa. Fusce posuere</a:t>
            </a:r>
          </a:p>
        </p:txBody>
      </p:sp>
      <p:sp>
        <p:nvSpPr>
          <p:cNvPr id="5" name="Title 4">
            <a:extLst>
              <a:ext uri="{FF2B5EF4-FFF2-40B4-BE49-F238E27FC236}">
                <a16:creationId xmlns:a16="http://schemas.microsoft.com/office/drawing/2014/main" id="{0F674264-BCEC-4B65-BCCB-84112D3EC354}"/>
              </a:ext>
            </a:extLst>
          </p:cNvPr>
          <p:cNvSpPr>
            <a:spLocks noGrp="1"/>
          </p:cNvSpPr>
          <p:nvPr>
            <p:ph type="title"/>
          </p:nvPr>
        </p:nvSpPr>
        <p:spPr/>
        <p:txBody>
          <a:bodyPr/>
          <a:lstStyle/>
          <a:p>
            <a:r>
              <a:rPr lang="en-US" dirty="0"/>
              <a:t>CHART SLIDE</a:t>
            </a:r>
          </a:p>
        </p:txBody>
      </p:sp>
      <p:graphicFrame>
        <p:nvGraphicFramePr>
          <p:cNvPr id="9" name="Chart Placeholder 8" descr="Chart">
            <a:extLst>
              <a:ext uri="{FF2B5EF4-FFF2-40B4-BE49-F238E27FC236}">
                <a16:creationId xmlns:a16="http://schemas.microsoft.com/office/drawing/2014/main" id="{25AF9D8E-348F-4D20-A3D5-4634B274F97D}"/>
              </a:ext>
            </a:extLst>
          </p:cNvPr>
          <p:cNvGraphicFramePr>
            <a:graphicFrameLocks noGrp="1"/>
          </p:cNvGraphicFramePr>
          <p:nvPr>
            <p:ph type="chart" sz="quarter" idx="32"/>
            <p:extLst>
              <p:ext uri="{D42A27DB-BD31-4B8C-83A1-F6EECF244321}">
                <p14:modId xmlns:p14="http://schemas.microsoft.com/office/powerpoint/2010/main" val="3991282356"/>
              </p:ext>
            </p:extLst>
          </p:nvPr>
        </p:nvGraphicFramePr>
        <p:xfrm>
          <a:off x="5734050" y="1824990"/>
          <a:ext cx="5669280" cy="347472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12177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E8A5CE3-2115-4267-9A88-04013EE991C3}"/>
              </a:ext>
            </a:extLst>
          </p:cNvPr>
          <p:cNvSpPr>
            <a:spLocks noGrp="1"/>
          </p:cNvSpPr>
          <p:nvPr>
            <p:ph type="sldNum" sz="quarter" idx="10"/>
          </p:nvPr>
        </p:nvSpPr>
        <p:spPr/>
        <p:txBody>
          <a:bodyPr/>
          <a:lstStyle/>
          <a:p>
            <a:fld id="{D495E168-DA5E-4888-8D8A-92B118324C14}" type="slidenum">
              <a:rPr lang="en-US" smtClean="0"/>
              <a:pPr/>
              <a:t>24</a:t>
            </a:fld>
            <a:endParaRPr lang="en-US" dirty="0"/>
          </a:p>
        </p:txBody>
      </p:sp>
      <p:sp>
        <p:nvSpPr>
          <p:cNvPr id="3" name="Footer Placeholder 2">
            <a:extLst>
              <a:ext uri="{FF2B5EF4-FFF2-40B4-BE49-F238E27FC236}">
                <a16:creationId xmlns:a16="http://schemas.microsoft.com/office/drawing/2014/main" id="{49631035-F5E3-46D5-B807-5F49C1F57AFA}"/>
              </a:ext>
            </a:extLst>
          </p:cNvPr>
          <p:cNvSpPr>
            <a:spLocks noGrp="1"/>
          </p:cNvSpPr>
          <p:nvPr>
            <p:ph type="ftr" sz="quarter" idx="12"/>
          </p:nvPr>
        </p:nvSpPr>
        <p:spPr/>
        <p:txBody>
          <a:bodyPr/>
          <a:lstStyle/>
          <a:p>
            <a:r>
              <a:rPr lang="en-US" dirty="0"/>
              <a:t>ADD A FOOTER</a:t>
            </a:r>
          </a:p>
        </p:txBody>
      </p:sp>
      <p:sp>
        <p:nvSpPr>
          <p:cNvPr id="4" name="Text Placeholder 3">
            <a:extLst>
              <a:ext uri="{FF2B5EF4-FFF2-40B4-BE49-F238E27FC236}">
                <a16:creationId xmlns:a16="http://schemas.microsoft.com/office/drawing/2014/main" id="{0D25F46D-4480-4519-95A2-222F0385239E}"/>
              </a:ext>
            </a:extLst>
          </p:cNvPr>
          <p:cNvSpPr>
            <a:spLocks noGrp="1"/>
          </p:cNvSpPr>
          <p:nvPr>
            <p:ph type="body" sz="quarter" idx="16"/>
          </p:nvPr>
        </p:nvSpPr>
        <p:spPr>
          <a:xfrm>
            <a:off x="8683562" y="3359239"/>
            <a:ext cx="2850711" cy="2252574"/>
          </a:xfrm>
        </p:spPr>
        <p:txBody>
          <a:bodyPr/>
          <a:lstStyle/>
          <a:p>
            <a:r>
              <a:rPr lang="en-US" dirty="0"/>
              <a:t>Lorem ipsum dolor sit amet, consectetuer adipiscing elit. Maecenas porttitor congue massa</a:t>
            </a:r>
          </a:p>
        </p:txBody>
      </p:sp>
      <p:sp>
        <p:nvSpPr>
          <p:cNvPr id="5" name="Title 4">
            <a:extLst>
              <a:ext uri="{FF2B5EF4-FFF2-40B4-BE49-F238E27FC236}">
                <a16:creationId xmlns:a16="http://schemas.microsoft.com/office/drawing/2014/main" id="{9324568C-56E6-4923-BD06-A73B18394849}"/>
              </a:ext>
            </a:extLst>
          </p:cNvPr>
          <p:cNvSpPr>
            <a:spLocks noGrp="1"/>
          </p:cNvSpPr>
          <p:nvPr>
            <p:ph type="title"/>
          </p:nvPr>
        </p:nvSpPr>
        <p:spPr>
          <a:xfrm>
            <a:off x="8683562" y="1505434"/>
            <a:ext cx="2669859" cy="1577904"/>
          </a:xfrm>
        </p:spPr>
        <p:txBody>
          <a:bodyPr>
            <a:normAutofit/>
          </a:bodyPr>
          <a:lstStyle/>
          <a:p>
            <a:r>
              <a:rPr lang="en-US" dirty="0"/>
              <a:t>TABLE</a:t>
            </a:r>
            <a:br>
              <a:rPr lang="en-US" dirty="0"/>
            </a:br>
            <a:r>
              <a:rPr lang="en-US" dirty="0"/>
              <a:t>SLIDE</a:t>
            </a:r>
          </a:p>
        </p:txBody>
      </p:sp>
      <p:graphicFrame>
        <p:nvGraphicFramePr>
          <p:cNvPr id="7" name="Table Placeholder 6">
            <a:extLst>
              <a:ext uri="{FF2B5EF4-FFF2-40B4-BE49-F238E27FC236}">
                <a16:creationId xmlns:a16="http://schemas.microsoft.com/office/drawing/2014/main" id="{5CB2B73A-3286-41AD-B97B-6B161C1AE6DB}"/>
              </a:ext>
            </a:extLst>
          </p:cNvPr>
          <p:cNvGraphicFramePr>
            <a:graphicFrameLocks noGrp="1"/>
          </p:cNvGraphicFramePr>
          <p:nvPr>
            <p:ph type="tbl" sz="quarter" idx="17"/>
            <p:extLst>
              <p:ext uri="{D42A27DB-BD31-4B8C-83A1-F6EECF244321}">
                <p14:modId xmlns:p14="http://schemas.microsoft.com/office/powerpoint/2010/main" val="4019244471"/>
              </p:ext>
            </p:extLst>
          </p:nvPr>
        </p:nvGraphicFramePr>
        <p:xfrm>
          <a:off x="911225" y="1389380"/>
          <a:ext cx="7056000" cy="4079240"/>
        </p:xfrm>
        <a:graphic>
          <a:graphicData uri="http://schemas.openxmlformats.org/drawingml/2006/table">
            <a:tbl>
              <a:tblPr firstRow="1" bandRow="1">
                <a:tableStyleId>{284E427A-3D55-4303-BF80-6455036E1DE7}</a:tableStyleId>
              </a:tblPr>
              <a:tblGrid>
                <a:gridCol w="2736000">
                  <a:extLst>
                    <a:ext uri="{9D8B030D-6E8A-4147-A177-3AD203B41FA5}">
                      <a16:colId xmlns:a16="http://schemas.microsoft.com/office/drawing/2014/main" val="76459410"/>
                    </a:ext>
                  </a:extLst>
                </a:gridCol>
                <a:gridCol w="1440000">
                  <a:extLst>
                    <a:ext uri="{9D8B030D-6E8A-4147-A177-3AD203B41FA5}">
                      <a16:colId xmlns:a16="http://schemas.microsoft.com/office/drawing/2014/main" val="3091651751"/>
                    </a:ext>
                  </a:extLst>
                </a:gridCol>
                <a:gridCol w="1440000">
                  <a:extLst>
                    <a:ext uri="{9D8B030D-6E8A-4147-A177-3AD203B41FA5}">
                      <a16:colId xmlns:a16="http://schemas.microsoft.com/office/drawing/2014/main" val="3491078958"/>
                    </a:ext>
                  </a:extLst>
                </a:gridCol>
                <a:gridCol w="1440000">
                  <a:extLst>
                    <a:ext uri="{9D8B030D-6E8A-4147-A177-3AD203B41FA5}">
                      <a16:colId xmlns:a16="http://schemas.microsoft.com/office/drawing/2014/main" val="3843627525"/>
                    </a:ext>
                  </a:extLst>
                </a:gridCol>
              </a:tblGrid>
              <a:tr h="370840">
                <a:tc>
                  <a:txBody>
                    <a:bodyPr/>
                    <a:lstStyle/>
                    <a:p>
                      <a:endParaRPr lang="ru-RU" dirty="0"/>
                    </a:p>
                  </a:txBody>
                  <a:tcPr>
                    <a:lnL w="6350" cap="flat" cmpd="sng" algn="ctr">
                      <a:noFill/>
                      <a:prstDash val="solid"/>
                      <a:miter lim="800000"/>
                    </a:lnL>
                    <a:lnR>
                      <a:noFill/>
                    </a:lnR>
                    <a:lnT w="635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chemeClr val="tx2"/>
                    </a:solidFill>
                  </a:tcPr>
                </a:tc>
                <a:tc>
                  <a:txBody>
                    <a:bodyPr/>
                    <a:lstStyle/>
                    <a:p>
                      <a:pPr algn="r"/>
                      <a:r>
                        <a:rPr lang="en-US" sz="1600" b="0" dirty="0">
                          <a:solidFill>
                            <a:schemeClr val="accent1"/>
                          </a:solidFill>
                          <a:latin typeface="+mj-lt"/>
                        </a:rPr>
                        <a:t>Category 1</a:t>
                      </a:r>
                      <a:endParaRPr lang="ru-RU" sz="1600" b="0" dirty="0">
                        <a:solidFill>
                          <a:schemeClr val="accent1"/>
                        </a:solidFill>
                        <a:latin typeface="+mj-lt"/>
                      </a:endParaRPr>
                    </a:p>
                  </a:txBody>
                  <a:tcPr marL="92013" marR="92013" anchor="ctr">
                    <a:lnL>
                      <a:noFill/>
                    </a:lnL>
                    <a:lnR>
                      <a:noFill/>
                    </a:lnR>
                    <a:lnT w="635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chemeClr val="bg2"/>
                    </a:solidFill>
                  </a:tcPr>
                </a:tc>
                <a:tc>
                  <a:txBody>
                    <a:bodyPr/>
                    <a:lstStyle/>
                    <a:p>
                      <a:pPr algn="r"/>
                      <a:r>
                        <a:rPr lang="en-US" sz="1600" b="0" dirty="0">
                          <a:solidFill>
                            <a:schemeClr val="accent1"/>
                          </a:solidFill>
                          <a:latin typeface="+mj-lt"/>
                        </a:rPr>
                        <a:t>Category 2</a:t>
                      </a:r>
                      <a:endParaRPr lang="ru-RU" sz="1600" b="0" dirty="0">
                        <a:solidFill>
                          <a:schemeClr val="accent1"/>
                        </a:solidFill>
                        <a:latin typeface="+mj-lt"/>
                      </a:endParaRPr>
                    </a:p>
                  </a:txBody>
                  <a:tcPr marL="92013" marR="92013" anchor="ctr">
                    <a:lnL>
                      <a:noFill/>
                    </a:lnL>
                    <a:lnR>
                      <a:noFill/>
                    </a:lnR>
                    <a:lnT w="635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chemeClr val="bg2"/>
                    </a:solidFill>
                  </a:tcPr>
                </a:tc>
                <a:tc>
                  <a:txBody>
                    <a:bodyPr/>
                    <a:lstStyle/>
                    <a:p>
                      <a:pPr algn="r"/>
                      <a:r>
                        <a:rPr lang="en-US" sz="1600" b="0" dirty="0">
                          <a:solidFill>
                            <a:schemeClr val="accent1"/>
                          </a:solidFill>
                          <a:latin typeface="+mj-lt"/>
                        </a:rPr>
                        <a:t>Category 3</a:t>
                      </a:r>
                      <a:endParaRPr lang="ru-RU" sz="1600" b="0" dirty="0">
                        <a:solidFill>
                          <a:schemeClr val="accent1"/>
                        </a:solidFill>
                        <a:latin typeface="+mj-lt"/>
                      </a:endParaRPr>
                    </a:p>
                  </a:txBody>
                  <a:tcPr marL="92013" marR="92013" anchor="ctr">
                    <a:lnL>
                      <a:noFill/>
                    </a:lnL>
                    <a:lnR w="6350" cap="flat" cmpd="sng" algn="ctr">
                      <a:noFill/>
                      <a:prstDash val="solid"/>
                      <a:miter lim="800000"/>
                    </a:lnR>
                    <a:lnT w="635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2625378934"/>
                  </a:ext>
                </a:extLst>
              </a:tr>
              <a:tr h="370840">
                <a:tc>
                  <a:txBody>
                    <a:bodyPr/>
                    <a:lstStyle/>
                    <a:p>
                      <a:r>
                        <a:rPr lang="en-US" sz="1600" b="0" kern="1200" dirty="0">
                          <a:solidFill>
                            <a:schemeClr val="bg1"/>
                          </a:solidFill>
                          <a:latin typeface="+mj-lt"/>
                          <a:ea typeface="+mn-ea"/>
                          <a:cs typeface="+mn-cs"/>
                        </a:rPr>
                        <a:t>Subject 1</a:t>
                      </a:r>
                      <a:endParaRPr lang="ru-RU" sz="1600" b="0" kern="1200" dirty="0">
                        <a:solidFill>
                          <a:schemeClr val="bg1"/>
                        </a:solidFill>
                        <a:latin typeface="+mj-lt"/>
                        <a:ea typeface="+mn-ea"/>
                        <a:cs typeface="+mn-cs"/>
                      </a:endParaRPr>
                    </a:p>
                  </a:txBody>
                  <a:tcPr>
                    <a:lnL w="6350" cap="flat" cmpd="sng" algn="ctr">
                      <a:noFill/>
                      <a:prstDash val="solid"/>
                      <a:miter lim="800000"/>
                    </a:lnL>
                    <a:lnR w="6350" cap="flat" cmpd="sng" algn="ctr">
                      <a:noFill/>
                      <a:prstDash val="solid"/>
                      <a:miter lim="800000"/>
                    </a:lnR>
                    <a:lnT w="1270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50,000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1270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400,000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1270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1,600,000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1270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extLst>
                  <a:ext uri="{0D108BD9-81ED-4DB2-BD59-A6C34878D82A}">
                    <a16:rowId xmlns:a16="http://schemas.microsoft.com/office/drawing/2014/main" val="571138000"/>
                  </a:ext>
                </a:extLst>
              </a:tr>
              <a:tr h="370840">
                <a:tc>
                  <a:txBody>
                    <a:bodyPr/>
                    <a:lstStyle/>
                    <a:p>
                      <a:r>
                        <a:rPr lang="en-US" sz="1600" b="0" kern="1200" dirty="0">
                          <a:solidFill>
                            <a:schemeClr val="bg1"/>
                          </a:solidFill>
                          <a:latin typeface="+mj-lt"/>
                          <a:ea typeface="+mn-ea"/>
                          <a:cs typeface="+mn-cs"/>
                        </a:rPr>
                        <a:t>Subject 2</a:t>
                      </a:r>
                      <a:endParaRPr lang="ru-RU" sz="1600" b="0" kern="1200" dirty="0">
                        <a:solidFill>
                          <a:schemeClr val="bg1"/>
                        </a:solidFill>
                        <a:latin typeface="+mj-lt"/>
                        <a:ea typeface="+mn-ea"/>
                        <a:cs typeface="+mn-cs"/>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solidFill>
                  </a:tcPr>
                </a:tc>
                <a:tc>
                  <a:txBody>
                    <a:bodyPr/>
                    <a:lstStyle/>
                    <a:p>
                      <a:pPr marL="0" algn="r" defTabSz="914400" rtl="0" eaLnBrk="1" latinLnBrk="0" hangingPunct="1"/>
                      <a:r>
                        <a:rPr lang="en-US" sz="1600" i="0" kern="1200" dirty="0">
                          <a:solidFill>
                            <a:schemeClr val="bg1"/>
                          </a:solidFill>
                          <a:latin typeface="+mn-lt"/>
                          <a:ea typeface="+mn-ea"/>
                          <a:cs typeface="+mn-cs"/>
                        </a:rPr>
                        <a:t>500,000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4,000,000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16,000,000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3729328272"/>
                  </a:ext>
                </a:extLst>
              </a:tr>
              <a:tr h="370840">
                <a:tc>
                  <a:txBody>
                    <a:bodyPr/>
                    <a:lstStyle/>
                    <a:p>
                      <a:r>
                        <a:rPr lang="en-US" sz="1600" b="0" kern="1200" dirty="0">
                          <a:solidFill>
                            <a:schemeClr val="bg1"/>
                          </a:solidFill>
                          <a:latin typeface="+mj-lt"/>
                          <a:ea typeface="+mn-ea"/>
                          <a:cs typeface="+mn-cs"/>
                        </a:rPr>
                        <a:t>Subject 3</a:t>
                      </a:r>
                      <a:endParaRPr lang="ru-RU" sz="1600" b="0" kern="1200" dirty="0">
                        <a:solidFill>
                          <a:schemeClr val="bg1"/>
                        </a:solidFill>
                        <a:latin typeface="+mj-lt"/>
                        <a:ea typeface="+mn-ea"/>
                        <a:cs typeface="+mn-cs"/>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75</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80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90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extLst>
                  <a:ext uri="{0D108BD9-81ED-4DB2-BD59-A6C34878D82A}">
                    <a16:rowId xmlns:a16="http://schemas.microsoft.com/office/drawing/2014/main" val="3659325650"/>
                  </a:ext>
                </a:extLst>
              </a:tr>
              <a:tr h="370840">
                <a:tc>
                  <a:txBody>
                    <a:bodyPr/>
                    <a:lstStyle/>
                    <a:p>
                      <a:r>
                        <a:rPr lang="en-US" sz="1600" b="0" kern="1200" dirty="0">
                          <a:solidFill>
                            <a:schemeClr val="bg1"/>
                          </a:solidFill>
                          <a:latin typeface="+mj-lt"/>
                          <a:ea typeface="+mn-ea"/>
                          <a:cs typeface="+mn-cs"/>
                        </a:rPr>
                        <a:t>Subject 4</a:t>
                      </a:r>
                      <a:endParaRPr lang="ru-RU" sz="1600" b="0" kern="1200" dirty="0">
                        <a:solidFill>
                          <a:schemeClr val="bg1"/>
                        </a:solidFill>
                        <a:latin typeface="+mj-lt"/>
                        <a:ea typeface="+mn-ea"/>
                        <a:cs typeface="+mn-cs"/>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solidFill>
                  </a:tcPr>
                </a:tc>
                <a:tc>
                  <a:txBody>
                    <a:bodyPr/>
                    <a:lstStyle/>
                    <a:p>
                      <a:pPr marL="0" algn="r" defTabSz="914400" rtl="0" eaLnBrk="1" latinLnBrk="0" hangingPunct="1"/>
                      <a:r>
                        <a:rPr lang="en-US" sz="1600" i="0" kern="1200" dirty="0">
                          <a:solidFill>
                            <a:schemeClr val="bg1"/>
                          </a:solidFill>
                          <a:latin typeface="+mn-lt"/>
                          <a:ea typeface="+mn-ea"/>
                          <a:cs typeface="+mn-cs"/>
                        </a:rPr>
                        <a:t>5,625,000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48,000,000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216,000,000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172171333"/>
                  </a:ext>
                </a:extLst>
              </a:tr>
              <a:tr h="370840">
                <a:tc>
                  <a:txBody>
                    <a:bodyPr/>
                    <a:lstStyle/>
                    <a:p>
                      <a:r>
                        <a:rPr lang="en-US" sz="1600" b="0" kern="1200" dirty="0">
                          <a:solidFill>
                            <a:schemeClr val="bg1"/>
                          </a:solidFill>
                          <a:latin typeface="+mj-lt"/>
                          <a:ea typeface="+mn-ea"/>
                          <a:cs typeface="+mn-cs"/>
                        </a:rPr>
                        <a:t>Subject 5</a:t>
                      </a:r>
                      <a:endParaRPr lang="ru-RU" sz="1600" b="0" kern="1200" dirty="0">
                        <a:solidFill>
                          <a:schemeClr val="bg1"/>
                        </a:solidFill>
                        <a:latin typeface="+mj-lt"/>
                        <a:ea typeface="+mn-ea"/>
                        <a:cs typeface="+mn-cs"/>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extLst>
                  <a:ext uri="{0D108BD9-81ED-4DB2-BD59-A6C34878D82A}">
                    <a16:rowId xmlns:a16="http://schemas.microsoft.com/office/drawing/2014/main" val="1036169640"/>
                  </a:ext>
                </a:extLst>
              </a:tr>
              <a:tr h="370840">
                <a:tc>
                  <a:txBody>
                    <a:bodyPr/>
                    <a:lstStyle/>
                    <a:p>
                      <a:r>
                        <a:rPr lang="en-US" sz="1600" b="0" kern="1200" dirty="0">
                          <a:solidFill>
                            <a:schemeClr val="bg1"/>
                          </a:solidFill>
                          <a:latin typeface="+mj-lt"/>
                          <a:ea typeface="+mn-ea"/>
                          <a:cs typeface="+mn-cs"/>
                        </a:rPr>
                        <a:t>Subject 6</a:t>
                      </a:r>
                      <a:endParaRPr lang="ru-RU" sz="1600" b="0" kern="1200" dirty="0">
                        <a:solidFill>
                          <a:schemeClr val="bg1"/>
                        </a:solidFill>
                        <a:latin typeface="+mj-lt"/>
                        <a:ea typeface="+mn-ea"/>
                        <a:cs typeface="+mn-cs"/>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solidFill>
                  </a:tcPr>
                </a:tc>
                <a:tc>
                  <a:txBody>
                    <a:bodyPr/>
                    <a:lstStyle/>
                    <a:p>
                      <a:pPr marL="0" algn="r" defTabSz="914400" rtl="0" eaLnBrk="1" latinLnBrk="0" hangingPunct="1"/>
                      <a:r>
                        <a:rPr lang="en-US" sz="1600" i="0" kern="1200" dirty="0">
                          <a:solidFill>
                            <a:schemeClr val="bg1"/>
                          </a:solidFill>
                          <a:latin typeface="+mn-lt"/>
                          <a:ea typeface="+mn-ea"/>
                          <a:cs typeface="+mn-cs"/>
                        </a:rPr>
                        <a:t>5,625,000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48,000,000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216,000,000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608303384"/>
                  </a:ext>
                </a:extLst>
              </a:tr>
              <a:tr h="370840">
                <a:tc>
                  <a:txBody>
                    <a:bodyPr/>
                    <a:lstStyle/>
                    <a:p>
                      <a:r>
                        <a:rPr lang="en-US" sz="1600" b="0" kern="1200" dirty="0">
                          <a:solidFill>
                            <a:schemeClr val="bg1"/>
                          </a:solidFill>
                          <a:latin typeface="+mj-lt"/>
                          <a:ea typeface="+mn-ea"/>
                          <a:cs typeface="+mn-cs"/>
                        </a:rPr>
                        <a:t>Subject 7</a:t>
                      </a: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1,687,500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9,600,000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21,600,000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extLst>
                  <a:ext uri="{0D108BD9-81ED-4DB2-BD59-A6C34878D82A}">
                    <a16:rowId xmlns:a16="http://schemas.microsoft.com/office/drawing/2014/main" val="2557151554"/>
                  </a:ext>
                </a:extLst>
              </a:tr>
              <a:tr h="370840">
                <a:tc>
                  <a:txBody>
                    <a:bodyPr/>
                    <a:lstStyle/>
                    <a:p>
                      <a:r>
                        <a:rPr lang="en-US" sz="1600" b="0" kern="1200" dirty="0">
                          <a:solidFill>
                            <a:schemeClr val="bg1"/>
                          </a:solidFill>
                          <a:latin typeface="+mj-lt"/>
                          <a:ea typeface="+mn-ea"/>
                          <a:cs typeface="+mn-cs"/>
                        </a:rPr>
                        <a:t>Subject 8</a:t>
                      </a:r>
                      <a:endParaRPr lang="ru-RU" sz="1600" b="0" kern="1200" dirty="0">
                        <a:solidFill>
                          <a:schemeClr val="bg1"/>
                        </a:solidFill>
                        <a:latin typeface="+mj-lt"/>
                        <a:ea typeface="+mn-ea"/>
                        <a:cs typeface="+mn-cs"/>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solidFill>
                  </a:tcPr>
                </a:tc>
                <a:tc>
                  <a:txBody>
                    <a:bodyPr/>
                    <a:lstStyle/>
                    <a:p>
                      <a:pPr marL="0" algn="r" defTabSz="914400" rtl="0" eaLnBrk="1" latinLnBrk="0" hangingPunct="1"/>
                      <a:r>
                        <a:rPr lang="en-US" sz="1600" i="0" kern="1200" dirty="0">
                          <a:solidFill>
                            <a:schemeClr val="bg1"/>
                          </a:solidFill>
                          <a:latin typeface="+mn-lt"/>
                          <a:ea typeface="+mn-ea"/>
                          <a:cs typeface="+mn-cs"/>
                        </a:rPr>
                        <a:t>562,500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2,400,000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10,800,000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3360915180"/>
                  </a:ext>
                </a:extLst>
              </a:tr>
              <a:tr h="370840">
                <a:tc>
                  <a:txBody>
                    <a:bodyPr/>
                    <a:lstStyle/>
                    <a:p>
                      <a:r>
                        <a:rPr lang="en-US" sz="1600" b="0" kern="1200" dirty="0">
                          <a:solidFill>
                            <a:schemeClr val="bg1"/>
                          </a:solidFill>
                          <a:latin typeface="+mj-lt"/>
                          <a:ea typeface="+mn-ea"/>
                          <a:cs typeface="+mn-cs"/>
                        </a:rPr>
                        <a:t>Subject 9</a:t>
                      </a:r>
                      <a:endParaRPr lang="ru-RU" sz="1600" b="0" kern="1200" dirty="0">
                        <a:solidFill>
                          <a:schemeClr val="bg1"/>
                        </a:solidFill>
                        <a:latin typeface="+mj-lt"/>
                        <a:ea typeface="+mn-ea"/>
                        <a:cs typeface="+mn-cs"/>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281,250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2,400,000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tc>
                  <a:txBody>
                    <a:bodyPr/>
                    <a:lstStyle/>
                    <a:p>
                      <a:pPr marL="0" algn="r" defTabSz="914400" rtl="0" eaLnBrk="1" latinLnBrk="0" hangingPunct="1"/>
                      <a:r>
                        <a:rPr lang="en-US" sz="1600" i="0" kern="1200" dirty="0">
                          <a:solidFill>
                            <a:schemeClr val="bg1"/>
                          </a:solidFill>
                          <a:latin typeface="+mn-lt"/>
                          <a:ea typeface="+mn-ea"/>
                          <a:cs typeface="+mn-cs"/>
                        </a:rPr>
                        <a:t>4,320,000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alpha val="95000"/>
                      </a:schemeClr>
                    </a:solidFill>
                  </a:tcPr>
                </a:tc>
                <a:extLst>
                  <a:ext uri="{0D108BD9-81ED-4DB2-BD59-A6C34878D82A}">
                    <a16:rowId xmlns:a16="http://schemas.microsoft.com/office/drawing/2014/main" val="193647196"/>
                  </a:ext>
                </a:extLst>
              </a:tr>
              <a:tr h="370840">
                <a:tc>
                  <a:txBody>
                    <a:bodyPr/>
                    <a:lstStyle/>
                    <a:p>
                      <a:r>
                        <a:rPr lang="en-US" sz="1600" b="0" kern="1200" dirty="0">
                          <a:solidFill>
                            <a:schemeClr val="bg1"/>
                          </a:solidFill>
                          <a:latin typeface="+mj-lt"/>
                          <a:ea typeface="+mn-ea"/>
                          <a:cs typeface="+mn-cs"/>
                        </a:rPr>
                        <a:t>Subject 10</a:t>
                      </a:r>
                      <a:endParaRPr lang="ru-RU" sz="1600" b="0" kern="1200" dirty="0">
                        <a:solidFill>
                          <a:schemeClr val="bg1"/>
                        </a:solidFill>
                        <a:latin typeface="+mj-lt"/>
                        <a:ea typeface="+mn-ea"/>
                        <a:cs typeface="+mn-cs"/>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1"/>
                    </a:solidFill>
                  </a:tcPr>
                </a:tc>
                <a:tc>
                  <a:txBody>
                    <a:bodyPr/>
                    <a:lstStyle/>
                    <a:p>
                      <a:pPr marL="0" algn="r" defTabSz="914400" rtl="0" eaLnBrk="1" latinLnBrk="0" hangingPunct="1"/>
                      <a:r>
                        <a:rPr lang="en-US" sz="1600" i="0" kern="1200" dirty="0">
                          <a:solidFill>
                            <a:schemeClr val="bg1"/>
                          </a:solidFill>
                          <a:latin typeface="+mn-lt"/>
                          <a:ea typeface="+mn-ea"/>
                          <a:cs typeface="+mn-cs"/>
                        </a:rPr>
                        <a:t>7,593,750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52,800,000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tc>
                  <a:txBody>
                    <a:bodyPr/>
                    <a:lstStyle/>
                    <a:p>
                      <a:pPr marL="0" algn="r" defTabSz="914400" rtl="0" eaLnBrk="1" latinLnBrk="0" hangingPunct="1"/>
                      <a:r>
                        <a:rPr lang="en-US" sz="1600" i="0" kern="1200" dirty="0">
                          <a:solidFill>
                            <a:schemeClr val="bg1"/>
                          </a:solidFill>
                          <a:latin typeface="+mn-lt"/>
                          <a:ea typeface="+mn-ea"/>
                          <a:cs typeface="+mn-cs"/>
                        </a:rPr>
                        <a:t>187,920,000</a:t>
                      </a:r>
                      <a:endParaRPr lang="ru-RU" sz="1600" i="0" kern="1200" dirty="0">
                        <a:solidFill>
                          <a:schemeClr val="bg1"/>
                        </a:solidFill>
                        <a:latin typeface="+mn-lt"/>
                        <a:ea typeface="+mn-ea"/>
                        <a:cs typeface="+mn-cs"/>
                      </a:endParaRPr>
                    </a:p>
                  </a:txBody>
                  <a:tcPr marL="92013" marR="92013"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884563717"/>
                  </a:ext>
                </a:extLst>
              </a:tr>
            </a:tbl>
          </a:graphicData>
        </a:graphic>
      </p:graphicFrame>
    </p:spTree>
    <p:extLst>
      <p:ext uri="{BB962C8B-B14F-4D97-AF65-F5344CB8AC3E}">
        <p14:creationId xmlns:p14="http://schemas.microsoft.com/office/powerpoint/2010/main" val="29029927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5F1F869-7372-4C01-A626-993295149E3E}"/>
              </a:ext>
            </a:extLst>
          </p:cNvPr>
          <p:cNvSpPr>
            <a:spLocks noGrp="1"/>
          </p:cNvSpPr>
          <p:nvPr>
            <p:ph type="sldNum" sz="quarter" idx="10"/>
          </p:nvPr>
        </p:nvSpPr>
        <p:spPr/>
        <p:txBody>
          <a:bodyPr/>
          <a:lstStyle/>
          <a:p>
            <a:fld id="{D495E168-DA5E-4888-8D8A-92B118324C14}" type="slidenum">
              <a:rPr lang="en-US" smtClean="0"/>
              <a:pPr/>
              <a:t>25</a:t>
            </a:fld>
            <a:endParaRPr lang="en-US" dirty="0"/>
          </a:p>
        </p:txBody>
      </p:sp>
      <p:sp>
        <p:nvSpPr>
          <p:cNvPr id="3" name="Footer Placeholder 2">
            <a:extLst>
              <a:ext uri="{FF2B5EF4-FFF2-40B4-BE49-F238E27FC236}">
                <a16:creationId xmlns:a16="http://schemas.microsoft.com/office/drawing/2014/main" id="{20ED71B1-7851-43AD-8F7D-18071590E8BF}"/>
              </a:ext>
            </a:extLst>
          </p:cNvPr>
          <p:cNvSpPr>
            <a:spLocks noGrp="1"/>
          </p:cNvSpPr>
          <p:nvPr>
            <p:ph type="ftr" sz="quarter" idx="12"/>
          </p:nvPr>
        </p:nvSpPr>
        <p:spPr/>
        <p:txBody>
          <a:bodyPr/>
          <a:lstStyle/>
          <a:p>
            <a:r>
              <a:rPr lang="en-US" dirty="0"/>
              <a:t>ADD A FOOTER</a:t>
            </a:r>
          </a:p>
        </p:txBody>
      </p:sp>
      <p:sp>
        <p:nvSpPr>
          <p:cNvPr id="4" name="Text Placeholder 3">
            <a:extLst>
              <a:ext uri="{FF2B5EF4-FFF2-40B4-BE49-F238E27FC236}">
                <a16:creationId xmlns:a16="http://schemas.microsoft.com/office/drawing/2014/main" id="{049B0BE2-2BDB-48DC-AE9B-F3B9BACA8247}"/>
              </a:ext>
            </a:extLst>
          </p:cNvPr>
          <p:cNvSpPr>
            <a:spLocks noGrp="1"/>
          </p:cNvSpPr>
          <p:nvPr>
            <p:ph type="body" sz="quarter" idx="16"/>
          </p:nvPr>
        </p:nvSpPr>
        <p:spPr/>
        <p:txBody>
          <a:bodyPr/>
          <a:lstStyle/>
          <a:p>
            <a:r>
              <a:rPr lang="en-US" dirty="0"/>
              <a:t>Lorem ipsum dolor sit amet, consectetuer adipiscing elit</a:t>
            </a:r>
          </a:p>
        </p:txBody>
      </p:sp>
      <p:sp>
        <p:nvSpPr>
          <p:cNvPr id="5" name="Title 4">
            <a:extLst>
              <a:ext uri="{FF2B5EF4-FFF2-40B4-BE49-F238E27FC236}">
                <a16:creationId xmlns:a16="http://schemas.microsoft.com/office/drawing/2014/main" id="{32C77C5D-1541-4D4C-8CD9-E4CB2D74FBB4}"/>
              </a:ext>
            </a:extLst>
          </p:cNvPr>
          <p:cNvSpPr>
            <a:spLocks noGrp="1"/>
          </p:cNvSpPr>
          <p:nvPr>
            <p:ph type="title"/>
          </p:nvPr>
        </p:nvSpPr>
        <p:spPr/>
        <p:txBody>
          <a:bodyPr/>
          <a:lstStyle/>
          <a:p>
            <a:r>
              <a:rPr lang="en-US" dirty="0"/>
              <a:t>BIG IMAGE SLIDE</a:t>
            </a:r>
          </a:p>
        </p:txBody>
      </p:sp>
    </p:spTree>
    <p:extLst>
      <p:ext uri="{BB962C8B-B14F-4D97-AF65-F5344CB8AC3E}">
        <p14:creationId xmlns:p14="http://schemas.microsoft.com/office/powerpoint/2010/main" val="42439058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D8F9E36-CD39-4DDD-927C-C07E8C070A17}"/>
              </a:ext>
            </a:extLst>
          </p:cNvPr>
          <p:cNvSpPr>
            <a:spLocks noGrp="1"/>
          </p:cNvSpPr>
          <p:nvPr>
            <p:ph type="sldNum" sz="quarter" idx="10"/>
          </p:nvPr>
        </p:nvSpPr>
        <p:spPr/>
        <p:txBody>
          <a:bodyPr/>
          <a:lstStyle/>
          <a:p>
            <a:fld id="{D495E168-DA5E-4888-8D8A-92B118324C14}" type="slidenum">
              <a:rPr lang="en-US" smtClean="0"/>
              <a:pPr/>
              <a:t>26</a:t>
            </a:fld>
            <a:endParaRPr lang="en-US" dirty="0"/>
          </a:p>
        </p:txBody>
      </p:sp>
      <p:sp>
        <p:nvSpPr>
          <p:cNvPr id="3" name="Footer Placeholder 2">
            <a:extLst>
              <a:ext uri="{FF2B5EF4-FFF2-40B4-BE49-F238E27FC236}">
                <a16:creationId xmlns:a16="http://schemas.microsoft.com/office/drawing/2014/main" id="{F3B30A82-8E4A-471C-A080-278975C952AA}"/>
              </a:ext>
            </a:extLst>
          </p:cNvPr>
          <p:cNvSpPr>
            <a:spLocks noGrp="1"/>
          </p:cNvSpPr>
          <p:nvPr>
            <p:ph type="ftr" sz="quarter" idx="12"/>
          </p:nvPr>
        </p:nvSpPr>
        <p:spPr/>
        <p:txBody>
          <a:bodyPr/>
          <a:lstStyle/>
          <a:p>
            <a:r>
              <a:rPr lang="en-US" dirty="0"/>
              <a:t>ADD A FOOTER</a:t>
            </a:r>
          </a:p>
        </p:txBody>
      </p:sp>
      <p:sp>
        <p:nvSpPr>
          <p:cNvPr id="4" name="Title 3">
            <a:extLst>
              <a:ext uri="{FF2B5EF4-FFF2-40B4-BE49-F238E27FC236}">
                <a16:creationId xmlns:a16="http://schemas.microsoft.com/office/drawing/2014/main" id="{5C2806C0-8AE3-4975-9946-CCD70055F494}"/>
              </a:ext>
            </a:extLst>
          </p:cNvPr>
          <p:cNvSpPr>
            <a:spLocks noGrp="1"/>
          </p:cNvSpPr>
          <p:nvPr>
            <p:ph type="title"/>
          </p:nvPr>
        </p:nvSpPr>
        <p:spPr/>
        <p:txBody>
          <a:bodyPr/>
          <a:lstStyle/>
          <a:p>
            <a:r>
              <a:rPr lang="en-US" dirty="0"/>
              <a:t>VIDEO SLIDE</a:t>
            </a:r>
          </a:p>
        </p:txBody>
      </p:sp>
      <p:sp>
        <p:nvSpPr>
          <p:cNvPr id="5" name="Media Placeholder 4" descr="Media">
            <a:extLst>
              <a:ext uri="{FF2B5EF4-FFF2-40B4-BE49-F238E27FC236}">
                <a16:creationId xmlns:a16="http://schemas.microsoft.com/office/drawing/2014/main" id="{D7FB60BE-A06D-46A2-8BC5-E4AB30430916}"/>
              </a:ext>
            </a:extLst>
          </p:cNvPr>
          <p:cNvSpPr>
            <a:spLocks noGrp="1"/>
          </p:cNvSpPr>
          <p:nvPr>
            <p:ph type="media" sz="quarter" idx="17"/>
          </p:nvPr>
        </p:nvSpPr>
        <p:spPr/>
      </p:sp>
    </p:spTree>
    <p:extLst>
      <p:ext uri="{BB962C8B-B14F-4D97-AF65-F5344CB8AC3E}">
        <p14:creationId xmlns:p14="http://schemas.microsoft.com/office/powerpoint/2010/main" val="4919933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A4F671-D586-49FB-B0C1-E7E9ADFE08D4}"/>
              </a:ext>
            </a:extLst>
          </p:cNvPr>
          <p:cNvSpPr>
            <a:spLocks noGrp="1"/>
          </p:cNvSpPr>
          <p:nvPr>
            <p:ph type="body" sz="quarter" idx="21"/>
          </p:nvPr>
        </p:nvSpPr>
        <p:spPr/>
        <p:txBody>
          <a:bodyPr/>
          <a:lstStyle/>
          <a:p>
            <a:r>
              <a:rPr lang="en-US" dirty="0"/>
              <a:t>678-555-0143</a:t>
            </a:r>
          </a:p>
        </p:txBody>
      </p:sp>
      <p:sp>
        <p:nvSpPr>
          <p:cNvPr id="3" name="Text Placeholder 2">
            <a:extLst>
              <a:ext uri="{FF2B5EF4-FFF2-40B4-BE49-F238E27FC236}">
                <a16:creationId xmlns:a16="http://schemas.microsoft.com/office/drawing/2014/main" id="{16721AB4-1CF0-4825-926E-5207D64C2645}"/>
              </a:ext>
            </a:extLst>
          </p:cNvPr>
          <p:cNvSpPr>
            <a:spLocks noGrp="1"/>
          </p:cNvSpPr>
          <p:nvPr>
            <p:ph type="body" sz="quarter" idx="20"/>
          </p:nvPr>
        </p:nvSpPr>
        <p:spPr/>
        <p:txBody>
          <a:bodyPr/>
          <a:lstStyle/>
          <a:p>
            <a:r>
              <a:rPr lang="en-US" dirty="0"/>
              <a:t>Phone</a:t>
            </a:r>
          </a:p>
        </p:txBody>
      </p:sp>
      <p:sp>
        <p:nvSpPr>
          <p:cNvPr id="4" name="Text Placeholder 3">
            <a:extLst>
              <a:ext uri="{FF2B5EF4-FFF2-40B4-BE49-F238E27FC236}">
                <a16:creationId xmlns:a16="http://schemas.microsoft.com/office/drawing/2014/main" id="{A412BBAB-4628-42F5-BF78-BE0E59475133}"/>
              </a:ext>
            </a:extLst>
          </p:cNvPr>
          <p:cNvSpPr>
            <a:spLocks noGrp="1"/>
          </p:cNvSpPr>
          <p:nvPr>
            <p:ph type="body" sz="quarter" idx="13"/>
          </p:nvPr>
        </p:nvSpPr>
        <p:spPr/>
        <p:txBody>
          <a:bodyPr/>
          <a:lstStyle/>
          <a:p>
            <a:r>
              <a:rPr lang="en-US" dirty="0"/>
              <a:t>Alexander Martensson</a:t>
            </a:r>
          </a:p>
        </p:txBody>
      </p:sp>
      <p:sp>
        <p:nvSpPr>
          <p:cNvPr id="5" name="Text Placeholder 4">
            <a:extLst>
              <a:ext uri="{FF2B5EF4-FFF2-40B4-BE49-F238E27FC236}">
                <a16:creationId xmlns:a16="http://schemas.microsoft.com/office/drawing/2014/main" id="{62E14719-D011-4E0B-9362-CD19FF22FEB5}"/>
              </a:ext>
            </a:extLst>
          </p:cNvPr>
          <p:cNvSpPr>
            <a:spLocks noGrp="1"/>
          </p:cNvSpPr>
          <p:nvPr>
            <p:ph type="body" sz="quarter" idx="22"/>
          </p:nvPr>
        </p:nvSpPr>
        <p:spPr/>
        <p:txBody>
          <a:bodyPr/>
          <a:lstStyle/>
          <a:p>
            <a:r>
              <a:rPr lang="en-US" dirty="0"/>
              <a:t>martensson@example.com</a:t>
            </a:r>
          </a:p>
        </p:txBody>
      </p:sp>
      <p:sp>
        <p:nvSpPr>
          <p:cNvPr id="6" name="Text Placeholder 5">
            <a:extLst>
              <a:ext uri="{FF2B5EF4-FFF2-40B4-BE49-F238E27FC236}">
                <a16:creationId xmlns:a16="http://schemas.microsoft.com/office/drawing/2014/main" id="{73118D49-CA48-4C57-A37C-31BAA7538127}"/>
              </a:ext>
            </a:extLst>
          </p:cNvPr>
          <p:cNvSpPr>
            <a:spLocks noGrp="1"/>
          </p:cNvSpPr>
          <p:nvPr>
            <p:ph type="body" sz="quarter" idx="23"/>
          </p:nvPr>
        </p:nvSpPr>
        <p:spPr/>
        <p:txBody>
          <a:bodyPr/>
          <a:lstStyle/>
          <a:p>
            <a:r>
              <a:rPr lang="en-US" dirty="0"/>
              <a:t>Email</a:t>
            </a:r>
          </a:p>
        </p:txBody>
      </p:sp>
      <p:sp>
        <p:nvSpPr>
          <p:cNvPr id="7" name="Title 6">
            <a:extLst>
              <a:ext uri="{FF2B5EF4-FFF2-40B4-BE49-F238E27FC236}">
                <a16:creationId xmlns:a16="http://schemas.microsoft.com/office/drawing/2014/main" id="{72B381BA-F1D7-483F-B759-9C3451355503}"/>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3092793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US" dirty="0"/>
              <a:t>Customize this Template</a:t>
            </a:r>
          </a:p>
        </p:txBody>
      </p:sp>
      <p:sp>
        <p:nvSpPr>
          <p:cNvPr id="2" name="Footer Placeholder 1">
            <a:extLst>
              <a:ext uri="{FF2B5EF4-FFF2-40B4-BE49-F238E27FC236}">
                <a16:creationId xmlns:a16="http://schemas.microsoft.com/office/drawing/2014/main" id="{338242DD-860A-4446-A9ED-6BCEE87AC13E}"/>
              </a:ext>
            </a:extLst>
          </p:cNvPr>
          <p:cNvSpPr>
            <a:spLocks noGrp="1"/>
          </p:cNvSpPr>
          <p:nvPr>
            <p:ph type="ftr" sz="quarter" idx="11"/>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D2702AE2-358E-4E9A-AF91-90EFED7991A0}"/>
              </a:ext>
            </a:extLst>
          </p:cNvPr>
          <p:cNvSpPr>
            <a:spLocks noGrp="1"/>
          </p:cNvSpPr>
          <p:nvPr>
            <p:ph type="sldNum" sz="quarter" idx="12"/>
          </p:nvPr>
        </p:nvSpPr>
        <p:spPr/>
        <p:txBody>
          <a:bodyPr/>
          <a:lstStyle/>
          <a:p>
            <a:fld id="{D495E168-DA5E-4888-8D8A-92B118324C14}" type="slidenum">
              <a:rPr lang="en-US" smtClean="0"/>
              <a:pPr/>
              <a:t>28</a:t>
            </a:fld>
            <a:endParaRPr lang="en-US" dirty="0"/>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3" y="2459504"/>
            <a:ext cx="9096374" cy="1938992"/>
          </a:xfrm>
          <a:prstGeom prst="rect">
            <a:avLst/>
          </a:prstGeom>
          <a:noFill/>
        </p:spPr>
        <p:txBody>
          <a:bodyPr wrap="square" rtlCol="0">
            <a:spAutoFit/>
          </a:bodyPr>
          <a:lstStyle/>
          <a:p>
            <a:pPr algn="ctr"/>
            <a:r>
              <a:rPr lang="en-US" sz="6000" u="sng" dirty="0">
                <a:solidFill>
                  <a:schemeClr val="bg1"/>
                </a:solidFill>
              </a:rPr>
              <a:t>Template Editing Instructions and Feedback</a:t>
            </a:r>
          </a:p>
        </p:txBody>
      </p:sp>
    </p:spTree>
    <p:extLst>
      <p:ext uri="{BB962C8B-B14F-4D97-AF65-F5344CB8AC3E}">
        <p14:creationId xmlns:p14="http://schemas.microsoft.com/office/powerpoint/2010/main" val="59582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D394A9-DD5F-4F2B-BD90-983C69FC0058}"/>
              </a:ext>
            </a:extLst>
          </p:cNvPr>
          <p:cNvSpPr>
            <a:spLocks noGrp="1"/>
          </p:cNvSpPr>
          <p:nvPr>
            <p:ph type="title"/>
          </p:nvPr>
        </p:nvSpPr>
        <p:spPr>
          <a:xfrm>
            <a:off x="1333502" y="609600"/>
            <a:ext cx="8596668" cy="1320800"/>
          </a:xfrm>
        </p:spPr>
        <p:txBody>
          <a:bodyPr>
            <a:normAutofit/>
          </a:bodyPr>
          <a:lstStyle/>
          <a:p>
            <a:r>
              <a:rPr lang="en-US" dirty="0"/>
              <a:t>Unit testing and its goal</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21707103-903D-44C3-818D-ED516DC9D028}"/>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3</a:t>
            </a:fld>
            <a:endParaRPr lang="en-US" noProof="0"/>
          </a:p>
        </p:txBody>
      </p:sp>
      <p:sp>
        <p:nvSpPr>
          <p:cNvPr id="3" name="Content Placeholder 2">
            <a:extLst>
              <a:ext uri="{FF2B5EF4-FFF2-40B4-BE49-F238E27FC236}">
                <a16:creationId xmlns:a16="http://schemas.microsoft.com/office/drawing/2014/main" id="{42DBFB4E-D8AF-46ED-9ED5-06E07EF38D2B}"/>
              </a:ext>
            </a:extLst>
          </p:cNvPr>
          <p:cNvSpPr>
            <a:spLocks noGrp="1"/>
          </p:cNvSpPr>
          <p:nvPr>
            <p:ph idx="1"/>
          </p:nvPr>
        </p:nvSpPr>
        <p:spPr>
          <a:xfrm>
            <a:off x="1333502" y="2160589"/>
            <a:ext cx="8877298" cy="4402136"/>
          </a:xfrm>
        </p:spPr>
        <p:txBody>
          <a:bodyPr>
            <a:normAutofit/>
          </a:bodyPr>
          <a:lstStyle/>
          <a:p>
            <a:r>
              <a:rPr lang="en-US" sz="1800" b="1"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UNIT TESTING</a:t>
            </a:r>
            <a:r>
              <a:rPr lang="en-US" sz="1800"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 is a type of software testing </a:t>
            </a:r>
            <a:r>
              <a:rPr lang="en-US" sz="1800" dirty="0">
                <a:solidFill>
                  <a:srgbClr val="222222"/>
                </a:solidFill>
                <a:effectLst/>
                <a:highlight>
                  <a:srgbClr val="FFFF00"/>
                </a:highlight>
                <a:latin typeface="Source Sans Pro" panose="020B0503030403020204" pitchFamily="34" charset="0"/>
                <a:ea typeface="Calibri" panose="020F0502020204030204" pitchFamily="34" charset="0"/>
                <a:cs typeface="Times New Roman" panose="02020603050405020304" pitchFamily="18" charset="0"/>
              </a:rPr>
              <a:t>where individual units or components of a software are tested. </a:t>
            </a:r>
            <a:r>
              <a:rPr lang="en-US" sz="1800" dirty="0">
                <a:solidFill>
                  <a:srgbClr val="222222"/>
                </a:solidFill>
                <a:effectLst/>
                <a:latin typeface="Source Sans Pro" panose="020B0503030403020204" pitchFamily="34" charset="0"/>
                <a:ea typeface="Calibri" panose="020F0502020204030204" pitchFamily="34" charset="0"/>
                <a:cs typeface="Times New Roman" panose="02020603050405020304" pitchFamily="18" charset="0"/>
              </a:rPr>
              <a:t>A unit can be an individual function, method, procedure, module, or object.</a:t>
            </a:r>
          </a:p>
          <a:p>
            <a:pPr marL="0" indent="0">
              <a:buNone/>
            </a:pPr>
            <a:endParaRPr lang="en-US" dirty="0">
              <a:solidFill>
                <a:srgbClr val="222222"/>
              </a:solidFill>
              <a:latin typeface="Source Sans Pro" panose="020B0503030403020204" pitchFamily="34" charset="0"/>
              <a:cs typeface="Times New Roman" panose="02020603050405020304" pitchFamily="18" charset="0"/>
            </a:endParaRPr>
          </a:p>
          <a:p>
            <a:pPr marL="0" indent="0">
              <a:buNone/>
            </a:pPr>
            <a:r>
              <a:rPr lang="en-US" dirty="0">
                <a:solidFill>
                  <a:srgbClr val="222222"/>
                </a:solidFill>
                <a:latin typeface="Source Sans Pro" panose="020B0503030403020204" pitchFamily="34" charset="0"/>
                <a:cs typeface="Times New Roman" panose="02020603050405020304" pitchFamily="18" charset="0"/>
              </a:rPr>
              <a:t>Goal:</a:t>
            </a:r>
          </a:p>
          <a:p>
            <a:pPr>
              <a:buAutoNum type="arabicPeriod"/>
            </a:pPr>
            <a:r>
              <a:rPr lang="en-US" dirty="0"/>
              <a:t>Unit testing practices lead to a better design. And it’s true: the necessity to write unit tests for a code base normally leads to a better design.</a:t>
            </a:r>
          </a:p>
          <a:p>
            <a:pPr>
              <a:buFont typeface="Wingdings 3" charset="2"/>
              <a:buAutoNum type="arabicPeriod"/>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goal is to enable sustainable growth of the software project</a:t>
            </a:r>
          </a:p>
          <a:p>
            <a:pPr>
              <a:buFont typeface="Wingdings 3" charset="2"/>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Isolating the Dependencies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buAutoNum type="arabicPeriod"/>
            </a:pPr>
            <a:endParaRPr lang="en-US" dirty="0"/>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59417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626B3D-F2A9-4FF7-931A-535DA8D67997}"/>
              </a:ext>
            </a:extLst>
          </p:cNvPr>
          <p:cNvSpPr>
            <a:spLocks noGrp="1"/>
          </p:cNvSpPr>
          <p:nvPr>
            <p:ph type="title"/>
          </p:nvPr>
        </p:nvSpPr>
        <p:spPr>
          <a:xfrm>
            <a:off x="1333502" y="609600"/>
            <a:ext cx="8596668" cy="1320800"/>
          </a:xfrm>
        </p:spPr>
        <p:txBody>
          <a:bodyPr>
            <a:normAutofit/>
          </a:bodyPr>
          <a:lstStyle/>
          <a:p>
            <a:r>
              <a:rPr lang="en-US" dirty="0"/>
              <a:t>4 Pillars of Unit Testing</a:t>
            </a:r>
          </a:p>
        </p:txBody>
      </p:sp>
      <p:sp>
        <p:nvSpPr>
          <p:cNvPr id="12" name="Isosceles Triangle 11">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09995CC7-DF29-4777-AAFA-1013FD1E39E5}"/>
              </a:ext>
            </a:extLst>
          </p:cNvPr>
          <p:cNvSpPr>
            <a:spLocks noGrp="1"/>
          </p:cNvSpPr>
          <p:nvPr>
            <p:ph type="ftr" sz="quarter" idx="11"/>
          </p:nvPr>
        </p:nvSpPr>
        <p:spPr>
          <a:xfrm>
            <a:off x="1333502" y="6041362"/>
            <a:ext cx="5641444" cy="365125"/>
          </a:xfrm>
        </p:spPr>
        <p:txBody>
          <a:bodyPr>
            <a:normAutofit/>
          </a:bodyPr>
          <a:lstStyle/>
          <a:p>
            <a:pPr>
              <a:spcAft>
                <a:spcPts val="600"/>
              </a:spcAft>
            </a:pPr>
            <a:r>
              <a:rPr lang="en-US" noProof="0"/>
              <a:t>ADD A FOOTER</a:t>
            </a:r>
          </a:p>
        </p:txBody>
      </p:sp>
      <p:sp>
        <p:nvSpPr>
          <p:cNvPr id="14" name="Isosceles Triangle 13">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16" name="Straight Connector 15">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graphicFrame>
        <p:nvGraphicFramePr>
          <p:cNvPr id="22" name="Content Placeholder 2">
            <a:extLst>
              <a:ext uri="{FF2B5EF4-FFF2-40B4-BE49-F238E27FC236}">
                <a16:creationId xmlns:a16="http://schemas.microsoft.com/office/drawing/2014/main" id="{D1EFB14E-6991-4CDC-925D-E1EED0386A36}"/>
              </a:ext>
            </a:extLst>
          </p:cNvPr>
          <p:cNvGraphicFramePr>
            <a:graphicFrameLocks noGrp="1"/>
          </p:cNvGraphicFramePr>
          <p:nvPr>
            <p:ph idx="1"/>
          </p:nvPr>
        </p:nvGraphicFramePr>
        <p:xfrm>
          <a:off x="1333502" y="2160590"/>
          <a:ext cx="8470898" cy="34292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0"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E934F389-A7B7-413B-9548-D96F687A604D}"/>
              </a:ext>
            </a:extLst>
          </p:cNvPr>
          <p:cNvSpPr>
            <a:spLocks noGrp="1"/>
          </p:cNvSpPr>
          <p:nvPr>
            <p:ph type="sldNum" sz="quarter" idx="12"/>
          </p:nvPr>
        </p:nvSpPr>
        <p:spPr>
          <a:xfrm>
            <a:off x="10656530" y="6041362"/>
            <a:ext cx="683339" cy="365125"/>
          </a:xfrm>
        </p:spPr>
        <p:txBody>
          <a:bodyPr>
            <a:normAutofit/>
          </a:bodyPr>
          <a:lstStyle/>
          <a:p>
            <a:pPr>
              <a:spcAft>
                <a:spcPts val="600"/>
              </a:spcAft>
            </a:pPr>
            <a:fld id="{D495E168-DA5E-4888-8D8A-92B118324C14}" type="slidenum">
              <a:rPr lang="en-US" noProof="0">
                <a:solidFill>
                  <a:srgbClr val="FFFFFF"/>
                </a:solidFill>
              </a:rPr>
              <a:pPr>
                <a:spcAft>
                  <a:spcPts val="600"/>
                </a:spcAft>
              </a:pPr>
              <a:t>4</a:t>
            </a:fld>
            <a:endParaRPr lang="en-US" noProof="0">
              <a:solidFill>
                <a:srgbClr val="FFFFFF"/>
              </a:solidFill>
            </a:endParaRPr>
          </a:p>
        </p:txBody>
      </p:sp>
    </p:spTree>
    <p:extLst>
      <p:ext uri="{BB962C8B-B14F-4D97-AF65-F5344CB8AC3E}">
        <p14:creationId xmlns:p14="http://schemas.microsoft.com/office/powerpoint/2010/main" val="2876436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88044D-B751-4C45-A9E9-A7866F2A95DF}"/>
              </a:ext>
            </a:extLst>
          </p:cNvPr>
          <p:cNvSpPr>
            <a:spLocks noGrp="1"/>
          </p:cNvSpPr>
          <p:nvPr>
            <p:ph type="title"/>
          </p:nvPr>
        </p:nvSpPr>
        <p:spPr>
          <a:xfrm>
            <a:off x="1043950" y="1179151"/>
            <a:ext cx="3300646" cy="4463889"/>
          </a:xfrm>
        </p:spPr>
        <p:txBody>
          <a:bodyPr anchor="ctr">
            <a:normAutofit/>
          </a:bodyPr>
          <a:lstStyle/>
          <a:p>
            <a:r>
              <a:rPr lang="en-US" dirty="0"/>
              <a:t>Protection against Regression</a:t>
            </a:r>
          </a:p>
        </p:txBody>
      </p:sp>
      <p:sp>
        <p:nvSpPr>
          <p:cNvPr id="12" name="Isosceles Triangle 1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14" name="Straight Connector 1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DA81306-736E-4155-94ED-68FCB0FB43D3}"/>
              </a:ext>
            </a:extLst>
          </p:cNvPr>
          <p:cNvSpPr>
            <a:spLocks noGrp="1"/>
          </p:cNvSpPr>
          <p:nvPr>
            <p:ph idx="1"/>
          </p:nvPr>
        </p:nvSpPr>
        <p:spPr>
          <a:xfrm>
            <a:off x="4978918" y="1109145"/>
            <a:ext cx="6341016" cy="4603900"/>
          </a:xfrm>
        </p:spPr>
        <p:txBody>
          <a:bodyPr anchor="ctr">
            <a:normAutofit/>
          </a:bodyPr>
          <a:lstStyle/>
          <a:p>
            <a:r>
              <a:rPr lang="en-US" dirty="0">
                <a:effectLst/>
                <a:latin typeface="Georgia" panose="02040502050405020303" pitchFamily="18" charset="0"/>
                <a:ea typeface="Times New Roman" panose="02020603050405020304" pitchFamily="18" charset="0"/>
                <a:cs typeface="Times New Roman" panose="02020603050405020304" pitchFamily="18" charset="0"/>
              </a:rPr>
              <a:t>A regression is when a feature stops working after a code modification </a:t>
            </a:r>
            <a:r>
              <a:rPr lang="en-US" dirty="0" err="1">
                <a:effectLst/>
                <a:latin typeface="Georgia" panose="02040502050405020303" pitchFamily="18" charset="0"/>
                <a:ea typeface="Times New Roman" panose="02020603050405020304" pitchFamily="18" charset="0"/>
                <a:cs typeface="Times New Roman" panose="02020603050405020304" pitchFamily="18" charset="0"/>
              </a:rPr>
              <a:t>i.e</a:t>
            </a:r>
            <a:r>
              <a:rPr lang="en-US" dirty="0">
                <a:effectLst/>
                <a:latin typeface="Georgia" panose="02040502050405020303" pitchFamily="18" charset="0"/>
                <a:ea typeface="Times New Roman" panose="02020603050405020304" pitchFamily="18" charset="0"/>
                <a:cs typeface="Times New Roman" panose="02020603050405020304" pitchFamily="18" charset="0"/>
              </a:rPr>
              <a:t> after modifying part A in your code part B stops working. You should have the confidence and ability to modify a part of your code without it causing breaking changes elsewhere. </a:t>
            </a:r>
          </a:p>
          <a:p>
            <a:r>
              <a:rPr lang="en-US" sz="1800" dirty="0">
                <a:solidFill>
                  <a:srgbClr val="383838"/>
                </a:solidFill>
                <a:effectLst/>
                <a:latin typeface="Georgia" panose="02040502050405020303" pitchFamily="18" charset="0"/>
                <a:ea typeface="Times New Roman" panose="02020603050405020304" pitchFamily="18" charset="0"/>
                <a:cs typeface="Times New Roman" panose="02020603050405020304" pitchFamily="18" charset="0"/>
              </a:rPr>
              <a:t>To evaluate the </a:t>
            </a:r>
            <a:r>
              <a:rPr lang="en-US" sz="1800" i="1" dirty="0">
                <a:solidFill>
                  <a:srgbClr val="383838"/>
                </a:solidFill>
                <a:effectLst/>
                <a:latin typeface="Georgia" panose="02040502050405020303" pitchFamily="18" charset="0"/>
                <a:ea typeface="Times New Roman" panose="02020603050405020304" pitchFamily="18" charset="0"/>
                <a:cs typeface="Times New Roman" panose="02020603050405020304" pitchFamily="18" charset="0"/>
              </a:rPr>
              <a:t>metric of protecting against regressions</a:t>
            </a:r>
            <a:r>
              <a:rPr lang="en-US" sz="1800" dirty="0">
                <a:solidFill>
                  <a:srgbClr val="383838"/>
                </a:solidFill>
                <a:effectLst/>
                <a:latin typeface="Georgia" panose="02040502050405020303" pitchFamily="18" charset="0"/>
                <a:ea typeface="Times New Roman" panose="02020603050405020304" pitchFamily="18" charset="0"/>
                <a:cs typeface="Times New Roman" panose="02020603050405020304" pitchFamily="18" charset="0"/>
              </a:rPr>
              <a:t> focus on these three points: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buFont typeface="+mj-lt"/>
              <a:buAutoNum type="arabicPeriod"/>
            </a:pPr>
            <a:r>
              <a:rPr lang="en-US" sz="1800" dirty="0">
                <a:solidFill>
                  <a:srgbClr val="383838"/>
                </a:solidFill>
                <a:effectLst/>
                <a:latin typeface="Georgia" panose="02040502050405020303" pitchFamily="18" charset="0"/>
                <a:ea typeface="Times New Roman" panose="02020603050405020304" pitchFamily="18" charset="0"/>
                <a:cs typeface="Times New Roman" panose="02020603050405020304" pitchFamily="18" charset="0"/>
              </a:rPr>
              <a:t>The amount of code that is executed during the test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buFont typeface="+mj-lt"/>
              <a:buAutoNum type="arabicPeriod"/>
            </a:pPr>
            <a:r>
              <a:rPr lang="en-US" sz="1800" dirty="0">
                <a:solidFill>
                  <a:srgbClr val="383838"/>
                </a:solidFill>
                <a:effectLst/>
                <a:latin typeface="Georgia" panose="02040502050405020303" pitchFamily="18" charset="0"/>
                <a:ea typeface="Times New Roman" panose="02020603050405020304" pitchFamily="18" charset="0"/>
                <a:cs typeface="Times New Roman" panose="02020603050405020304" pitchFamily="18" charset="0"/>
              </a:rPr>
              <a:t>The complexity of that code</a:t>
            </a:r>
            <a:endParaRPr lang="en-US" sz="1800" dirty="0">
              <a:solidFill>
                <a:srgbClr val="383838"/>
              </a:solidFill>
              <a:latin typeface="Georgia" panose="02040502050405020303" pitchFamily="18" charset="0"/>
              <a:ea typeface="Times New Roman" panose="02020603050405020304" pitchFamily="18" charset="0"/>
              <a:cs typeface="Times New Roman" panose="02020603050405020304" pitchFamily="18" charset="0"/>
            </a:endParaRPr>
          </a:p>
          <a:p>
            <a:pPr>
              <a:buFont typeface="+mj-lt"/>
              <a:buAutoNum type="arabicPeriod"/>
            </a:pPr>
            <a:r>
              <a:rPr lang="en-US" sz="1800" dirty="0">
                <a:solidFill>
                  <a:srgbClr val="383838"/>
                </a:solidFill>
                <a:effectLst/>
                <a:latin typeface="Georgia" panose="02040502050405020303" pitchFamily="18" charset="0"/>
                <a:ea typeface="Times New Roman" panose="02020603050405020304" pitchFamily="18" charset="0"/>
                <a:cs typeface="Times New Roman" panose="02020603050405020304" pitchFamily="18" charset="0"/>
              </a:rPr>
              <a:t>The code’s domain significance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
        <p:nvSpPr>
          <p:cNvPr id="16" name="Isosceles Triangle 1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51087DBC-28BB-457F-98E0-633A582F7926}"/>
              </a:ext>
            </a:extLst>
          </p:cNvPr>
          <p:cNvSpPr>
            <a:spLocks noGrp="1"/>
          </p:cNvSpPr>
          <p:nvPr>
            <p:ph type="ftr" sz="quarter" idx="11"/>
          </p:nvPr>
        </p:nvSpPr>
        <p:spPr>
          <a:xfrm>
            <a:off x="965200" y="6041362"/>
            <a:ext cx="6009746" cy="365125"/>
          </a:xfrm>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190AEC26-BB0F-470B-97F6-D3471E9D2112}"/>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5</a:t>
            </a:fld>
            <a:endParaRPr lang="en-US" noProof="0"/>
          </a:p>
        </p:txBody>
      </p:sp>
    </p:spTree>
    <p:extLst>
      <p:ext uri="{BB962C8B-B14F-4D97-AF65-F5344CB8AC3E}">
        <p14:creationId xmlns:p14="http://schemas.microsoft.com/office/powerpoint/2010/main" val="2778339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7A825-DD4A-48D7-88A7-329F25857056}"/>
              </a:ext>
            </a:extLst>
          </p:cNvPr>
          <p:cNvSpPr>
            <a:spLocks noGrp="1"/>
          </p:cNvSpPr>
          <p:nvPr>
            <p:ph type="title"/>
          </p:nvPr>
        </p:nvSpPr>
        <p:spPr>
          <a:xfrm>
            <a:off x="1333502" y="609600"/>
            <a:ext cx="8596668" cy="1320800"/>
          </a:xfrm>
        </p:spPr>
        <p:txBody>
          <a:bodyPr>
            <a:normAutofit/>
          </a:bodyPr>
          <a:lstStyle/>
          <a:p>
            <a:r>
              <a:rPr lang="en-US" dirty="0"/>
              <a:t>Resistance of Refactoring </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39EC1E54-862F-4E12-B161-F283E29323E5}"/>
              </a:ext>
            </a:extLst>
          </p:cNvPr>
          <p:cNvSpPr>
            <a:spLocks noGrp="1"/>
          </p:cNvSpPr>
          <p:nvPr>
            <p:ph type="ftr" sz="quarter" idx="11"/>
          </p:nvPr>
        </p:nvSpPr>
        <p:spPr>
          <a:xfrm>
            <a:off x="1333502" y="6041362"/>
            <a:ext cx="5641444" cy="365125"/>
          </a:xfrm>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2F3BA339-1357-4AAE-8183-8749C985FF1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6</a:t>
            </a:fld>
            <a:endParaRPr lang="en-US" noProof="0"/>
          </a:p>
        </p:txBody>
      </p:sp>
      <p:sp>
        <p:nvSpPr>
          <p:cNvPr id="3" name="Content Placeholder 2">
            <a:extLst>
              <a:ext uri="{FF2B5EF4-FFF2-40B4-BE49-F238E27FC236}">
                <a16:creationId xmlns:a16="http://schemas.microsoft.com/office/drawing/2014/main" id="{A29A587B-2C47-48F0-B98C-A70268806E23}"/>
              </a:ext>
            </a:extLst>
          </p:cNvPr>
          <p:cNvSpPr>
            <a:spLocks noGrp="1"/>
          </p:cNvSpPr>
          <p:nvPr>
            <p:ph idx="1"/>
          </p:nvPr>
        </p:nvSpPr>
        <p:spPr>
          <a:xfrm>
            <a:off x="1333502" y="2160589"/>
            <a:ext cx="8596668" cy="3880773"/>
          </a:xfrm>
        </p:spPr>
        <p:txBody>
          <a:bodyPr>
            <a:normAutofit/>
          </a:bodyPr>
          <a:lstStyle/>
          <a:p>
            <a:r>
              <a:rPr lang="en-US" b="1" i="0" dirty="0">
                <a:effectLst/>
                <a:latin typeface="Source Serif Pro" panose="020B0604020202020204" pitchFamily="18" charset="0"/>
              </a:rPr>
              <a:t>the most important metric of the four pillars of a good unit test</a:t>
            </a:r>
            <a:r>
              <a:rPr lang="en-US" b="0" i="0" dirty="0">
                <a:effectLst/>
                <a:latin typeface="Source Serif Pro" panose="020B0604020202020204" pitchFamily="18" charset="0"/>
              </a:rPr>
              <a:t>.</a:t>
            </a:r>
          </a:p>
          <a:p>
            <a:r>
              <a:rPr lang="en-US" b="0" i="0" dirty="0">
                <a:effectLst/>
                <a:latin typeface="Source Serif Pro" panose="02040603050405020204" pitchFamily="18" charset="0"/>
              </a:rPr>
              <a:t>(Protection against regressions, resistance to refactoring, fast feedback, and maintainability) is the degree to which a test can sustain a refactoring of the underlying application code without turning red (failing) Or makes false positive alarm.</a:t>
            </a:r>
          </a:p>
          <a:p>
            <a:r>
              <a:rPr lang="en-US" sz="1800" dirty="0">
                <a:effectLst/>
                <a:latin typeface="Source Serif Pro" panose="02040603050405020204" pitchFamily="18" charset="0"/>
                <a:ea typeface="Times New Roman" panose="02020603050405020304" pitchFamily="18" charset="0"/>
                <a:cs typeface="Times New Roman" panose="02020603050405020304" pitchFamily="18" charset="0"/>
              </a:rPr>
              <a:t>To evaluate how well a test scores on the metric of resisting to refactoring, you need to look at how many false positives the test generates</a:t>
            </a:r>
            <a:endParaRPr lang="en-US" dirty="0"/>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20787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7A825-DD4A-48D7-88A7-329F25857056}"/>
              </a:ext>
            </a:extLst>
          </p:cNvPr>
          <p:cNvSpPr>
            <a:spLocks noGrp="1"/>
          </p:cNvSpPr>
          <p:nvPr>
            <p:ph type="title"/>
          </p:nvPr>
        </p:nvSpPr>
        <p:spPr>
          <a:xfrm>
            <a:off x="1333502" y="609600"/>
            <a:ext cx="8596668" cy="1320800"/>
          </a:xfrm>
        </p:spPr>
        <p:txBody>
          <a:bodyPr>
            <a:normAutofit/>
          </a:bodyPr>
          <a:lstStyle/>
          <a:p>
            <a:r>
              <a:rPr lang="en-US" dirty="0"/>
              <a:t>Fast feedback and Maintainability </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39EC1E54-862F-4E12-B161-F283E29323E5}"/>
              </a:ext>
            </a:extLst>
          </p:cNvPr>
          <p:cNvSpPr>
            <a:spLocks noGrp="1"/>
          </p:cNvSpPr>
          <p:nvPr>
            <p:ph type="ftr" sz="quarter" idx="11"/>
          </p:nvPr>
        </p:nvSpPr>
        <p:spPr>
          <a:xfrm>
            <a:off x="1333502" y="6041362"/>
            <a:ext cx="5641444" cy="365125"/>
          </a:xfrm>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2F3BA339-1357-4AAE-8183-8749C985FF1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7</a:t>
            </a:fld>
            <a:endParaRPr lang="en-US" noProof="0"/>
          </a:p>
        </p:txBody>
      </p:sp>
      <p:sp>
        <p:nvSpPr>
          <p:cNvPr id="3" name="Content Placeholder 2">
            <a:extLst>
              <a:ext uri="{FF2B5EF4-FFF2-40B4-BE49-F238E27FC236}">
                <a16:creationId xmlns:a16="http://schemas.microsoft.com/office/drawing/2014/main" id="{A29A587B-2C47-48F0-B98C-A70268806E23}"/>
              </a:ext>
            </a:extLst>
          </p:cNvPr>
          <p:cNvSpPr>
            <a:spLocks noGrp="1"/>
          </p:cNvSpPr>
          <p:nvPr>
            <p:ph idx="1"/>
          </p:nvPr>
        </p:nvSpPr>
        <p:spPr>
          <a:xfrm>
            <a:off x="1333502" y="2160589"/>
            <a:ext cx="8596668" cy="3880773"/>
          </a:xfrm>
        </p:spPr>
        <p:txBody>
          <a:bodyPr>
            <a:normAutofit/>
          </a:bodyPr>
          <a:lstStyle/>
          <a:p>
            <a:r>
              <a:rPr lang="en-US" sz="1800" dirty="0">
                <a:solidFill>
                  <a:srgbClr val="383838"/>
                </a:solidFill>
                <a:effectLst/>
                <a:latin typeface="Georgia" panose="02040502050405020303" pitchFamily="18" charset="0"/>
                <a:ea typeface="Calibri" panose="020F0502020204030204" pitchFamily="34" charset="0"/>
                <a:cs typeface="Times New Roman" panose="02020603050405020304" pitchFamily="18" charset="0"/>
              </a:rPr>
              <a:t>A Unit Test should be fast. This way you can have more of them and you can run them much more frequently for get faster feedback</a:t>
            </a:r>
          </a:p>
          <a:p>
            <a:pPr marL="0" indent="0">
              <a:buNone/>
            </a:pPr>
            <a:endParaRPr lang="en-US" dirty="0">
              <a:solidFill>
                <a:srgbClr val="383838"/>
              </a:solidFill>
              <a:latin typeface="Georgia" panose="02040502050405020303" pitchFamily="18" charset="0"/>
              <a:ea typeface="Calibri" panose="020F0502020204030204" pitchFamily="34" charset="0"/>
              <a:cs typeface="Times New Roman" panose="02020603050405020304" pitchFamily="18" charset="0"/>
            </a:endParaRPr>
          </a:p>
          <a:p>
            <a:pPr marL="0" indent="0">
              <a:buNone/>
            </a:pPr>
            <a:r>
              <a:rPr lang="en-US" dirty="0">
                <a:solidFill>
                  <a:srgbClr val="383838"/>
                </a:solidFill>
                <a:latin typeface="Georgia" panose="02040502050405020303" pitchFamily="18" charset="0"/>
                <a:ea typeface="Calibri" panose="020F0502020204030204" pitchFamily="34" charset="0"/>
                <a:cs typeface="Times New Roman" panose="02020603050405020304" pitchFamily="18" charset="0"/>
              </a:rPr>
              <a:t>M</a:t>
            </a:r>
            <a:r>
              <a:rPr lang="en-US" sz="1800" dirty="0">
                <a:solidFill>
                  <a:srgbClr val="383838"/>
                </a:solidFill>
                <a:effectLst/>
                <a:latin typeface="Georgia" panose="02040502050405020303" pitchFamily="18" charset="0"/>
                <a:ea typeface="Calibri" panose="020F0502020204030204" pitchFamily="34" charset="0"/>
                <a:cs typeface="Times New Roman" panose="02020603050405020304" pitchFamily="18" charset="0"/>
              </a:rPr>
              <a:t>aintainability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525"/>
              </a:spcBef>
              <a:spcAft>
                <a:spcPts val="800"/>
              </a:spcAft>
              <a:buSzPts val="1000"/>
              <a:buFont typeface="Symbol" panose="05050102010706020507" pitchFamily="18" charset="2"/>
              <a:buChar char=""/>
              <a:tabLst>
                <a:tab pos="457200" algn="l"/>
              </a:tabLst>
            </a:pPr>
            <a:r>
              <a:rPr lang="en-US" sz="1800" dirty="0">
                <a:solidFill>
                  <a:srgbClr val="383838"/>
                </a:solidFill>
                <a:effectLst/>
                <a:latin typeface="Georgia" panose="02040502050405020303" pitchFamily="18" charset="0"/>
                <a:ea typeface="Times New Roman" panose="02020603050405020304" pitchFamily="18" charset="0"/>
                <a:cs typeface="Times New Roman" panose="02020603050405020304" pitchFamily="18" charset="0"/>
              </a:rPr>
              <a:t>How hard it is to understand the test?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525"/>
              </a:spcBef>
              <a:spcAft>
                <a:spcPts val="800"/>
              </a:spcAft>
              <a:buSzPts val="1000"/>
              <a:buFont typeface="Symbol" panose="05050102010706020507" pitchFamily="18" charset="2"/>
              <a:buChar char=""/>
              <a:tabLst>
                <a:tab pos="457200" algn="l"/>
              </a:tabLst>
            </a:pPr>
            <a:r>
              <a:rPr lang="en-US" sz="1800" dirty="0">
                <a:solidFill>
                  <a:srgbClr val="383838"/>
                </a:solidFill>
                <a:effectLst/>
                <a:latin typeface="Georgia" panose="02040502050405020303" pitchFamily="18" charset="0"/>
                <a:ea typeface="Times New Roman" panose="02020603050405020304" pitchFamily="18" charset="0"/>
                <a:cs typeface="Times New Roman" panose="02020603050405020304" pitchFamily="18" charset="0"/>
              </a:rPr>
              <a:t>How hard it is to run the test?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1050"/>
              </a:spcAft>
            </a:pPr>
            <a:r>
              <a:rPr lang="en-US" sz="1800" dirty="0">
                <a:solidFill>
                  <a:srgbClr val="383838"/>
                </a:solidFill>
                <a:effectLst/>
                <a:latin typeface="Georgia" panose="02040502050405020303" pitchFamily="18" charset="0"/>
                <a:ea typeface="Times New Roman" panose="02020603050405020304" pitchFamily="18" charset="0"/>
                <a:cs typeface="Times New Roman" panose="02020603050405020304" pitchFamily="18" charset="0"/>
              </a:rPr>
              <a:t>The fewer lines of code a Unit Test is, the more readable the test is and if it contains out-of-process dependencies (such as accessing file systems and databases) another layer of complexity is added as well as the need to keep those operational.</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136313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7A825-DD4A-48D7-88A7-329F25857056}"/>
              </a:ext>
            </a:extLst>
          </p:cNvPr>
          <p:cNvSpPr>
            <a:spLocks noGrp="1"/>
          </p:cNvSpPr>
          <p:nvPr>
            <p:ph type="title"/>
          </p:nvPr>
        </p:nvSpPr>
        <p:spPr>
          <a:xfrm>
            <a:off x="1333502" y="609600"/>
            <a:ext cx="8596668" cy="1320800"/>
          </a:xfrm>
        </p:spPr>
        <p:txBody>
          <a:bodyPr>
            <a:normAutofit/>
          </a:bodyPr>
          <a:lstStyle/>
          <a:p>
            <a:r>
              <a:rPr lang="en-US" dirty="0"/>
              <a:t>Mocks and Fragility </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2F3BA339-1357-4AAE-8183-8749C985FF1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8</a:t>
            </a:fld>
            <a:endParaRPr lang="en-US" noProof="0"/>
          </a:p>
        </p:txBody>
      </p:sp>
      <p:sp>
        <p:nvSpPr>
          <p:cNvPr id="3" name="Content Placeholder 2">
            <a:extLst>
              <a:ext uri="{FF2B5EF4-FFF2-40B4-BE49-F238E27FC236}">
                <a16:creationId xmlns:a16="http://schemas.microsoft.com/office/drawing/2014/main" id="{A29A587B-2C47-48F0-B98C-A70268806E23}"/>
              </a:ext>
            </a:extLst>
          </p:cNvPr>
          <p:cNvSpPr>
            <a:spLocks noGrp="1"/>
          </p:cNvSpPr>
          <p:nvPr>
            <p:ph idx="1"/>
          </p:nvPr>
        </p:nvSpPr>
        <p:spPr>
          <a:xfrm>
            <a:off x="1333502" y="2160589"/>
            <a:ext cx="8596668" cy="4497386"/>
          </a:xfrm>
        </p:spPr>
        <p:txBody>
          <a:bodyPr>
            <a:normAutofit/>
          </a:bodyPr>
          <a:lstStyle/>
          <a:p>
            <a:pPr marL="342900" marR="0" lvl="0" indent="-342900">
              <a:lnSpc>
                <a:spcPct val="107000"/>
              </a:lnSpc>
              <a:spcBef>
                <a:spcPts val="0"/>
              </a:spcBef>
              <a:spcAft>
                <a:spcPts val="0"/>
              </a:spcAft>
              <a:buFont typeface="+mj-lt"/>
              <a:buAutoNum type="arabicPeriod"/>
            </a:pPr>
            <a:r>
              <a:rPr lang="en-US" sz="1800" dirty="0">
                <a:effectLst/>
                <a:latin typeface="Calibri" panose="020F0502020204030204" pitchFamily="34" charset="0"/>
                <a:ea typeface="Calibri" panose="020F0502020204030204" pitchFamily="34" charset="0"/>
                <a:cs typeface="Times New Roman" panose="02020603050405020304" pitchFamily="18" charset="0"/>
              </a:rPr>
              <a:t>Mock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mock,spy</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a:p>
            <a:pPr marL="342900" marR="0" lvl="0" indent="-342900">
              <a:lnSpc>
                <a:spcPct val="107000"/>
              </a:lnSpc>
              <a:spcBef>
                <a:spcPts val="0"/>
              </a:spcBef>
              <a:spcAft>
                <a:spcPts val="800"/>
              </a:spcAft>
              <a:buFont typeface="+mj-lt"/>
              <a:buAutoNum type="arabicPeriod"/>
            </a:pPr>
            <a:r>
              <a:rPr lang="en-US" sz="1800" dirty="0">
                <a:effectLst/>
                <a:latin typeface="Calibri" panose="020F0502020204030204" pitchFamily="34" charset="0"/>
                <a:ea typeface="Calibri" panose="020F0502020204030204" pitchFamily="34" charset="0"/>
                <a:cs typeface="Times New Roman" panose="02020603050405020304" pitchFamily="18" charset="0"/>
              </a:rPr>
              <a:t>Stub(</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stub,dummy,fake</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a:p>
            <a:pPr marL="0" marR="0" lvl="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b="1" i="0" dirty="0">
                <a:solidFill>
                  <a:srgbClr val="B9B9AD"/>
                </a:solidFill>
                <a:effectLst/>
                <a:latin typeface="Lato" panose="020F0502020204030203" pitchFamily="34" charset="0"/>
              </a:rPr>
              <a:t>Observable behavior vs. implementation details</a:t>
            </a:r>
          </a:p>
          <a:p>
            <a:r>
              <a:rPr lang="en-US" b="0" i="0" dirty="0">
                <a:effectLst/>
                <a:latin typeface="Times New Roman" panose="02020603050405020304" pitchFamily="18" charset="0"/>
              </a:rPr>
              <a:t>Expose an operation that helps the client achieve one of its goals. An operation isa method that performs a calculation or incurs a side effect or both.</a:t>
            </a:r>
            <a:endParaRPr lang="en-US" dirty="0">
              <a:latin typeface="Arial" panose="020B0604020202020204" pitchFamily="34" charset="0"/>
            </a:endParaRPr>
          </a:p>
          <a:p>
            <a:r>
              <a:rPr lang="en-US" b="0" i="0" dirty="0">
                <a:effectLst/>
                <a:latin typeface="Times New Roman" panose="02020603050405020304" pitchFamily="18" charset="0"/>
              </a:rPr>
              <a:t>Expose a state that helps the client achieve one of its goals. State is the </a:t>
            </a:r>
            <a:r>
              <a:rPr lang="en-US" b="0" i="0" dirty="0" err="1">
                <a:effectLst/>
                <a:latin typeface="Times New Roman" panose="02020603050405020304" pitchFamily="18" charset="0"/>
              </a:rPr>
              <a:t>currentcondition</a:t>
            </a:r>
            <a:r>
              <a:rPr lang="en-US" b="0" i="0" dirty="0">
                <a:effectLst/>
                <a:latin typeface="Times New Roman" panose="02020603050405020304" pitchFamily="18" charset="0"/>
              </a:rPr>
              <a:t> of the system.</a:t>
            </a:r>
            <a:endParaRPr lang="en-US" b="1" i="0" dirty="0">
              <a:solidFill>
                <a:srgbClr val="B9B9AD"/>
              </a:solidFill>
              <a:effectLst/>
              <a:latin typeface="Lato" panose="020F0502020204030203" pitchFamily="34" charset="0"/>
            </a:endParaRPr>
          </a:p>
          <a:p>
            <a:pPr marL="0" indent="0">
              <a:buNone/>
            </a:pPr>
            <a:r>
              <a:rPr lang="en-US" b="1" i="0" dirty="0">
                <a:effectLst/>
                <a:latin typeface="Arial" panose="020B0604020202020204" pitchFamily="34" charset="0"/>
              </a:rPr>
              <a:t>Leaking implementation details:</a:t>
            </a:r>
          </a:p>
          <a:p>
            <a:pPr marL="0" indent="0">
              <a:buNone/>
            </a:pPr>
            <a:r>
              <a:rPr lang="en-US" b="0" i="0" dirty="0">
                <a:effectLst/>
                <a:latin typeface="Times New Roman" panose="02020603050405020304" pitchFamily="18" charset="0"/>
              </a:rPr>
              <a:t>Often, though, the system’s public API extends beyond its observable behavior </a:t>
            </a:r>
            <a:r>
              <a:rPr lang="en-US" b="0" i="0" dirty="0" err="1">
                <a:effectLst/>
                <a:latin typeface="Times New Roman" panose="02020603050405020304" pitchFamily="18" charset="0"/>
              </a:rPr>
              <a:t>andstarts</a:t>
            </a:r>
            <a:r>
              <a:rPr lang="en-US" b="0" i="0" dirty="0">
                <a:effectLst/>
                <a:latin typeface="Times New Roman" panose="02020603050405020304" pitchFamily="18" charset="0"/>
              </a:rPr>
              <a:t> exposing implementation details. Such a system’s implementation details leak </a:t>
            </a:r>
            <a:r>
              <a:rPr lang="en-US" b="0" i="0" dirty="0" err="1">
                <a:effectLst/>
                <a:latin typeface="Times New Roman" panose="02020603050405020304" pitchFamily="18" charset="0"/>
              </a:rPr>
              <a:t>toits</a:t>
            </a:r>
            <a:r>
              <a:rPr lang="en-US" b="0" i="0" dirty="0">
                <a:effectLst/>
                <a:latin typeface="Times New Roman" panose="02020603050405020304" pitchFamily="18" charset="0"/>
              </a:rPr>
              <a:t> public API surface</a:t>
            </a:r>
            <a:endParaRPr lang="en-US" b="1" dirty="0"/>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581884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72C199-4845-451D-8EB5-F66A04B2C8F4}"/>
              </a:ext>
            </a:extLst>
          </p:cNvPr>
          <p:cNvSpPr>
            <a:spLocks noGrp="1"/>
          </p:cNvSpPr>
          <p:nvPr>
            <p:ph type="title"/>
          </p:nvPr>
        </p:nvSpPr>
        <p:spPr>
          <a:xfrm>
            <a:off x="1333502" y="609600"/>
            <a:ext cx="8596668" cy="1320800"/>
          </a:xfrm>
        </p:spPr>
        <p:txBody>
          <a:bodyPr>
            <a:normAutofit/>
          </a:bodyPr>
          <a:lstStyle/>
          <a:p>
            <a:r>
              <a:rPr lang="en-US" dirty="0"/>
              <a:t>Test Doubles:</a:t>
            </a:r>
          </a:p>
        </p:txBody>
      </p:sp>
      <p:sp>
        <p:nvSpPr>
          <p:cNvPr id="12" name="Isosceles Triangle 11">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5FB88410-49C7-4FFC-A6B7-2D7701C693C2}"/>
              </a:ext>
            </a:extLst>
          </p:cNvPr>
          <p:cNvSpPr>
            <a:spLocks noGrp="1"/>
          </p:cNvSpPr>
          <p:nvPr>
            <p:ph type="ftr" sz="quarter" idx="11"/>
          </p:nvPr>
        </p:nvSpPr>
        <p:spPr>
          <a:xfrm>
            <a:off x="1333502" y="6041362"/>
            <a:ext cx="5641444" cy="365125"/>
          </a:xfrm>
        </p:spPr>
        <p:txBody>
          <a:bodyPr>
            <a:normAutofit/>
          </a:bodyPr>
          <a:lstStyle/>
          <a:p>
            <a:pPr>
              <a:spcAft>
                <a:spcPts val="600"/>
              </a:spcAft>
            </a:pPr>
            <a:r>
              <a:rPr lang="en-US" noProof="0"/>
              <a:t>ADD A FOOTER</a:t>
            </a:r>
          </a:p>
        </p:txBody>
      </p:sp>
      <p:sp>
        <p:nvSpPr>
          <p:cNvPr id="5" name="Slide Number Placeholder 4">
            <a:extLst>
              <a:ext uri="{FF2B5EF4-FFF2-40B4-BE49-F238E27FC236}">
                <a16:creationId xmlns:a16="http://schemas.microsoft.com/office/drawing/2014/main" id="{846B8173-FBEF-4180-B163-0D11EBC674E6}"/>
              </a:ext>
            </a:extLst>
          </p:cNvPr>
          <p:cNvSpPr>
            <a:spLocks noGrp="1"/>
          </p:cNvSpPr>
          <p:nvPr>
            <p:ph type="sldNum" sz="quarter" idx="12"/>
          </p:nvPr>
        </p:nvSpPr>
        <p:spPr>
          <a:xfrm>
            <a:off x="8590663" y="6041362"/>
            <a:ext cx="683339" cy="365125"/>
          </a:xfrm>
        </p:spPr>
        <p:txBody>
          <a:bodyPr>
            <a:normAutofit/>
          </a:bodyPr>
          <a:lstStyle/>
          <a:p>
            <a:pPr>
              <a:spcAft>
                <a:spcPts val="600"/>
              </a:spcAft>
            </a:pPr>
            <a:fld id="{D495E168-DA5E-4888-8D8A-92B118324C14}" type="slidenum">
              <a:rPr lang="en-US" noProof="0" smtClean="0"/>
              <a:pPr>
                <a:spcAft>
                  <a:spcPts val="600"/>
                </a:spcAft>
              </a:pPr>
              <a:t>9</a:t>
            </a:fld>
            <a:endParaRPr lang="en-US" noProof="0"/>
          </a:p>
        </p:txBody>
      </p:sp>
      <p:sp>
        <p:nvSpPr>
          <p:cNvPr id="3" name="Content Placeholder 2">
            <a:extLst>
              <a:ext uri="{FF2B5EF4-FFF2-40B4-BE49-F238E27FC236}">
                <a16:creationId xmlns:a16="http://schemas.microsoft.com/office/drawing/2014/main" id="{819272F7-90A7-4248-9DF0-5C582440BAC1}"/>
              </a:ext>
            </a:extLst>
          </p:cNvPr>
          <p:cNvSpPr>
            <a:spLocks noGrp="1"/>
          </p:cNvSpPr>
          <p:nvPr>
            <p:ph idx="1"/>
          </p:nvPr>
        </p:nvSpPr>
        <p:spPr>
          <a:xfrm>
            <a:off x="1333502" y="2160589"/>
            <a:ext cx="10137138" cy="4595811"/>
          </a:xfrm>
        </p:spPr>
        <p:txBody>
          <a:bodyPr>
            <a:normAutofit/>
          </a:bodyPr>
          <a:lstStyle/>
          <a:p>
            <a:r>
              <a:rPr lang="en-US" spc="-5" dirty="0">
                <a:solidFill>
                  <a:srgbClr val="292929"/>
                </a:solidFill>
                <a:latin typeface="Georgia" panose="02040502050405020303" pitchFamily="18" charset="0"/>
                <a:ea typeface="Calibri" panose="020F0502020204030204" pitchFamily="34" charset="0"/>
                <a:cs typeface="Times New Roman" panose="02020603050405020304" pitchFamily="18" charset="0"/>
              </a:rPr>
              <a:t> A test double is an object which we use in place of a real object during a test. </a:t>
            </a:r>
          </a:p>
          <a:p>
            <a:pPr marL="0" indent="0">
              <a:buNone/>
            </a:pPr>
            <a:endParaRPr lang="en-US" spc="-5" dirty="0">
              <a:solidFill>
                <a:srgbClr val="292929"/>
              </a:solidFill>
              <a:latin typeface="Georgia" panose="02040502050405020303" pitchFamily="18" charset="0"/>
              <a:ea typeface="Calibri" panose="020F0502020204030204" pitchFamily="34" charset="0"/>
              <a:cs typeface="Times New Roman" panose="02020603050405020304" pitchFamily="18" charset="0"/>
            </a:endParaRPr>
          </a:p>
          <a:p>
            <a:pPr marL="0" indent="0">
              <a:buNone/>
            </a:pPr>
            <a:r>
              <a:rPr lang="en-US" spc="-5" dirty="0">
                <a:solidFill>
                  <a:srgbClr val="292929"/>
                </a:solidFill>
                <a:latin typeface="Georgia" panose="02040502050405020303" pitchFamily="18" charset="0"/>
                <a:ea typeface="Calibri" panose="020F0502020204030204" pitchFamily="34" charset="0"/>
                <a:cs typeface="Times New Roman" panose="02020603050405020304" pitchFamily="18" charset="0"/>
              </a:rPr>
              <a:t>Type of Test Doubles:</a:t>
            </a:r>
          </a:p>
          <a:p>
            <a:pPr>
              <a:buFont typeface="+mj-lt"/>
              <a:buAutoNum type="arabicPeriod"/>
            </a:pPr>
            <a:r>
              <a:rPr lang="en-US" b="1" i="0" dirty="0">
                <a:solidFill>
                  <a:srgbClr val="292929"/>
                </a:solidFill>
                <a:effectLst/>
                <a:latin typeface="charter"/>
              </a:rPr>
              <a:t>Dummy</a:t>
            </a:r>
            <a:endParaRPr lang="en-US" b="1" i="0" spc="-5" dirty="0">
              <a:solidFill>
                <a:srgbClr val="292929"/>
              </a:solidFill>
              <a:effectLst/>
              <a:latin typeface="Georgia" panose="02040502050405020303" pitchFamily="18" charset="0"/>
              <a:cs typeface="Times New Roman" panose="02020603050405020304" pitchFamily="18" charset="0"/>
            </a:endParaRPr>
          </a:p>
          <a:p>
            <a:pPr>
              <a:buFont typeface="+mj-lt"/>
              <a:buAutoNum type="arabicPeriod"/>
            </a:pPr>
            <a:r>
              <a:rPr lang="en-US" b="1" i="0" dirty="0">
                <a:solidFill>
                  <a:srgbClr val="292929"/>
                </a:solidFill>
                <a:effectLst/>
                <a:latin typeface="charter"/>
              </a:rPr>
              <a:t>Fake</a:t>
            </a:r>
            <a:endParaRPr lang="en-US" b="1" spc="-5" dirty="0">
              <a:solidFill>
                <a:srgbClr val="292929"/>
              </a:solidFill>
              <a:latin typeface="Georgia" panose="02040502050405020303" pitchFamily="18" charset="0"/>
              <a:cs typeface="Times New Roman" panose="02020603050405020304" pitchFamily="18" charset="0"/>
            </a:endParaRPr>
          </a:p>
          <a:p>
            <a:pPr>
              <a:buFont typeface="+mj-lt"/>
              <a:buAutoNum type="arabicPeriod"/>
            </a:pPr>
            <a:r>
              <a:rPr lang="en-US" b="1" i="0" dirty="0">
                <a:solidFill>
                  <a:srgbClr val="292929"/>
                </a:solidFill>
                <a:effectLst/>
                <a:latin typeface="charter"/>
              </a:rPr>
              <a:t>Stubs</a:t>
            </a:r>
            <a:endParaRPr lang="en-US" b="1" i="0" spc="-5" dirty="0">
              <a:solidFill>
                <a:srgbClr val="292929"/>
              </a:solidFill>
              <a:effectLst/>
              <a:latin typeface="Georgia" panose="02040502050405020303" pitchFamily="18" charset="0"/>
              <a:cs typeface="Times New Roman" panose="02020603050405020304" pitchFamily="18" charset="0"/>
            </a:endParaRPr>
          </a:p>
          <a:p>
            <a:pPr>
              <a:buFont typeface="+mj-lt"/>
              <a:buAutoNum type="arabicPeriod"/>
            </a:pPr>
            <a:r>
              <a:rPr lang="en-US" b="1" i="0" dirty="0">
                <a:solidFill>
                  <a:srgbClr val="292929"/>
                </a:solidFill>
                <a:effectLst/>
                <a:latin typeface="charter"/>
              </a:rPr>
              <a:t>Mocks</a:t>
            </a:r>
          </a:p>
          <a:p>
            <a:pPr>
              <a:buFont typeface="+mj-lt"/>
              <a:buAutoNum type="arabicPeriod"/>
            </a:pPr>
            <a:r>
              <a:rPr lang="en-US" b="1" spc="-5" dirty="0">
                <a:solidFill>
                  <a:srgbClr val="292929"/>
                </a:solidFill>
                <a:latin typeface="charter"/>
                <a:ea typeface="Calibri" panose="020F0502020204030204" pitchFamily="34" charset="0"/>
                <a:cs typeface="Times New Roman" panose="02020603050405020304" pitchFamily="18" charset="0"/>
              </a:rPr>
              <a:t>Spies</a:t>
            </a:r>
            <a:endParaRPr lang="en-US" spc="-5" dirty="0">
              <a:solidFill>
                <a:srgbClr val="292929"/>
              </a:solidFill>
              <a:latin typeface="Georgia" panose="02040502050405020303" pitchFamily="18" charset="0"/>
              <a:ea typeface="Calibri" panose="020F0502020204030204" pitchFamily="34" charset="0"/>
              <a:cs typeface="Times New Roman" panose="02020603050405020304" pitchFamily="18" charset="0"/>
            </a:endParaRPr>
          </a:p>
          <a:p>
            <a:pPr marL="0" indent="0">
              <a:buNone/>
            </a:pPr>
            <a:endParaRPr lang="en-US" spc="-5" dirty="0">
              <a:solidFill>
                <a:srgbClr val="292929"/>
              </a:solidFill>
              <a:latin typeface="Georgia" panose="02040502050405020303" pitchFamily="18" charset="0"/>
              <a:ea typeface="Calibri" panose="020F0502020204030204" pitchFamily="34" charset="0"/>
              <a:cs typeface="Times New Roman" panose="02020603050405020304" pitchFamily="18" charset="0"/>
            </a:endParaRPr>
          </a:p>
          <a:p>
            <a:endParaRPr lang="en-US" dirty="0"/>
          </a:p>
        </p:txBody>
      </p:sp>
      <p:sp>
        <p:nvSpPr>
          <p:cNvPr id="14" name="Isosceles Triangle 13">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19095711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26A71AF-4CF2-4B95-BFB6-5C27500258C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935B1F0-3442-4957-9701-25816EFDB6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F60B100-7079-4DE7-AF7C-20BFB1D62C4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Facet</Template>
  <TotalTime>514</TotalTime>
  <Words>2134</Words>
  <Application>Microsoft Office PowerPoint</Application>
  <PresentationFormat>Widescreen</PresentationFormat>
  <Paragraphs>317</Paragraphs>
  <Slides>28</Slides>
  <Notes>0</Notes>
  <HiddenSlides>0</HiddenSlides>
  <MMClips>0</MMClips>
  <ScaleCrop>false</ScaleCrop>
  <HeadingPairs>
    <vt:vector size="6" baseType="variant">
      <vt:variant>
        <vt:lpstr>Fonts Used</vt:lpstr>
      </vt:variant>
      <vt:variant>
        <vt:i4>21</vt:i4>
      </vt:variant>
      <vt:variant>
        <vt:lpstr>Theme</vt:lpstr>
      </vt:variant>
      <vt:variant>
        <vt:i4>1</vt:i4>
      </vt:variant>
      <vt:variant>
        <vt:lpstr>Slide Titles</vt:lpstr>
      </vt:variant>
      <vt:variant>
        <vt:i4>28</vt:i4>
      </vt:variant>
    </vt:vector>
  </HeadingPairs>
  <TitlesOfParts>
    <vt:vector size="50" baseType="lpstr">
      <vt:lpstr>Arial</vt:lpstr>
      <vt:lpstr>Calibri</vt:lpstr>
      <vt:lpstr>Calibri Light</vt:lpstr>
      <vt:lpstr>charter</vt:lpstr>
      <vt:lpstr>Courier New</vt:lpstr>
      <vt:lpstr>Georgia</vt:lpstr>
      <vt:lpstr>Helvetica</vt:lpstr>
      <vt:lpstr>inherit</vt:lpstr>
      <vt:lpstr>Lato</vt:lpstr>
      <vt:lpstr>Lora</vt:lpstr>
      <vt:lpstr>Merriweather</vt:lpstr>
      <vt:lpstr>Monaco</vt:lpstr>
      <vt:lpstr>proxima-nova</vt:lpstr>
      <vt:lpstr>Segoe UI</vt:lpstr>
      <vt:lpstr>Source Sans Pro</vt:lpstr>
      <vt:lpstr>Source Serif Pro</vt:lpstr>
      <vt:lpstr>Symbol</vt:lpstr>
      <vt:lpstr>Tahoma</vt:lpstr>
      <vt:lpstr>Times New Roman</vt:lpstr>
      <vt:lpstr>Trebuchet MS</vt:lpstr>
      <vt:lpstr>Wingdings 3</vt:lpstr>
      <vt:lpstr>Facet</vt:lpstr>
      <vt:lpstr>Unit Testing</vt:lpstr>
      <vt:lpstr>Unit Testing</vt:lpstr>
      <vt:lpstr>Unit testing and its goal</vt:lpstr>
      <vt:lpstr>4 Pillars of Unit Testing</vt:lpstr>
      <vt:lpstr>Protection against Regression</vt:lpstr>
      <vt:lpstr>Resistance of Refactoring </vt:lpstr>
      <vt:lpstr>Fast feedback and Maintainability </vt:lpstr>
      <vt:lpstr>Mocks and Fragility </vt:lpstr>
      <vt:lpstr>Test Doubles:</vt:lpstr>
      <vt:lpstr>Mock: </vt:lpstr>
      <vt:lpstr>Dummy </vt:lpstr>
      <vt:lpstr>Dummy </vt:lpstr>
      <vt:lpstr>Stub</vt:lpstr>
      <vt:lpstr>Stub</vt:lpstr>
      <vt:lpstr>Spies &amp; Fakes</vt:lpstr>
      <vt:lpstr>Isolation Framework</vt:lpstr>
      <vt:lpstr>Style of Unit Testing</vt:lpstr>
      <vt:lpstr>Integration Testing:</vt:lpstr>
      <vt:lpstr>Strategies for Integration Testing</vt:lpstr>
      <vt:lpstr>TEXT LAYOUT 1</vt:lpstr>
      <vt:lpstr>TEXT LAYOUT 2</vt:lpstr>
      <vt:lpstr>COMPARISON</vt:lpstr>
      <vt:lpstr>CHART SLIDE</vt:lpstr>
      <vt:lpstr>TABLE SLIDE</vt:lpstr>
      <vt:lpstr>BIG IMAGE SLIDE</vt:lpstr>
      <vt:lpstr>VIDEO SLIDE</vt:lpstr>
      <vt:lpstr>THANK YOU!</vt:lpstr>
      <vt:lpstr>Customize this Template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Testing</dc:title>
  <dc:creator>Aman Negi</dc:creator>
  <cp:lastModifiedBy>Aman Negi</cp:lastModifiedBy>
  <cp:revision>2</cp:revision>
  <dcterms:created xsi:type="dcterms:W3CDTF">2022-02-08T02:56:51Z</dcterms:created>
  <dcterms:modified xsi:type="dcterms:W3CDTF">2022-02-11T07:58:12Z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